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4"/>
  </p:notesMasterIdLst>
  <p:sldIdLst>
    <p:sldId id="376" r:id="rId2"/>
    <p:sldId id="378" r:id="rId3"/>
    <p:sldId id="377" r:id="rId4"/>
    <p:sldId id="379" r:id="rId5"/>
    <p:sldId id="380" r:id="rId6"/>
    <p:sldId id="381" r:id="rId7"/>
    <p:sldId id="382" r:id="rId8"/>
    <p:sldId id="383" r:id="rId9"/>
    <p:sldId id="386" r:id="rId10"/>
    <p:sldId id="384" r:id="rId11"/>
    <p:sldId id="385" r:id="rId12"/>
    <p:sldId id="387" r:id="rId1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3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p:cViewPr varScale="1">
        <p:scale>
          <a:sx n="130" d="100"/>
          <a:sy n="130" d="100"/>
        </p:scale>
        <p:origin x="9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04E27A-0572-62B2-58C5-BE6CEF99245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806F85A-820E-9234-5DD7-EEA39A498596}"/>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439122A-DFBA-4683-BA3C-77EFDACE1F5F}" type="datetimeFigureOut">
              <a:rPr lang="en-US"/>
              <a:pPr>
                <a:defRPr/>
              </a:pPr>
              <a:t>9/10/2023</a:t>
            </a:fld>
            <a:endParaRPr lang="en-US"/>
          </a:p>
        </p:txBody>
      </p:sp>
      <p:sp>
        <p:nvSpPr>
          <p:cNvPr id="4" name="Slide Image Placeholder 3">
            <a:extLst>
              <a:ext uri="{FF2B5EF4-FFF2-40B4-BE49-F238E27FC236}">
                <a16:creationId xmlns:a16="http://schemas.microsoft.com/office/drawing/2014/main" id="{CAD026A5-F428-F230-2454-D8F51910E62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B579C3D-735E-3A8C-E01D-E12C40D18BB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251B073-3111-CEF9-DE7C-2DC1EF3199C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D1142CDC-6713-8678-66D5-FC84B1CAC87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A604639-F0A4-468A-A0DE-5BBB35C0706B}" type="slidenum">
              <a:rPr lang="en-US" altLang="de-DE"/>
              <a:pPr>
                <a:defRPr/>
              </a:pPr>
              <a:t>‹Nr.›</a:t>
            </a:fld>
            <a:endParaRPr lang="en-US"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31FB511-8D35-9357-3DF7-22FA47A8BEAB}"/>
              </a:ext>
            </a:extLst>
          </p:cNvPr>
          <p:cNvSpPr>
            <a:spLocks noGrp="1" noRot="1" noChangeAspect="1" noTextEdit="1"/>
          </p:cNvSpPr>
          <p:nvPr>
            <p:ph type="sldImg"/>
          </p:nvPr>
        </p:nvSpPr>
        <p:spPr bwMode="auto">
          <a:solidFill>
            <a:srgbClr val="FFFFFF"/>
          </a:solidFill>
          <a:ln>
            <a:solidFill>
              <a:srgbClr val="000000"/>
            </a:solidFill>
            <a:miter lim="800000"/>
            <a:headEnd/>
            <a:tailEnd/>
          </a:ln>
        </p:spPr>
      </p:sp>
      <p:sp>
        <p:nvSpPr>
          <p:cNvPr id="4099" name="Notes Placeholder 2">
            <a:extLst>
              <a:ext uri="{FF2B5EF4-FFF2-40B4-BE49-F238E27FC236}">
                <a16:creationId xmlns:a16="http://schemas.microsoft.com/office/drawing/2014/main" id="{5126E641-63D4-F812-2D92-2554A1666E05}"/>
              </a:ext>
            </a:extLst>
          </p:cNvPr>
          <p:cNvSpPr>
            <a:spLocks noGrp="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de-CH" altLang="de-DE"/>
          </a:p>
        </p:txBody>
      </p:sp>
      <p:sp>
        <p:nvSpPr>
          <p:cNvPr id="4100" name="Header Placeholder 3">
            <a:extLst>
              <a:ext uri="{FF2B5EF4-FFF2-40B4-BE49-F238E27FC236}">
                <a16:creationId xmlns:a16="http://schemas.microsoft.com/office/drawing/2014/main" id="{4096F433-D449-24DC-A58F-5460ED0540F1}"/>
              </a:ext>
            </a:extLst>
          </p:cNvPr>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de-CH" altLang="de-DE" sz="1200"/>
          </a:p>
        </p:txBody>
      </p:sp>
      <p:sp>
        <p:nvSpPr>
          <p:cNvPr id="4101" name="Date Placeholder 4">
            <a:extLst>
              <a:ext uri="{FF2B5EF4-FFF2-40B4-BE49-F238E27FC236}">
                <a16:creationId xmlns:a16="http://schemas.microsoft.com/office/drawing/2014/main" id="{6B8D6A75-3B29-07E0-4F62-F42277E64907}"/>
              </a:ext>
            </a:extLst>
          </p:cNvPr>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08BE305-C502-40D9-BD1A-80142F5DAD93}" type="datetime8">
              <a:rPr lang="de-DE" altLang="de-DE" sz="1200"/>
              <a:pPr algn="r" eaLnBrk="1" hangingPunct="1"/>
              <a:t>10.09.2023 13:31</a:t>
            </a:fld>
            <a:endParaRPr lang="en-US" altLang="de-DE" sz="1200"/>
          </a:p>
        </p:txBody>
      </p:sp>
      <p:sp>
        <p:nvSpPr>
          <p:cNvPr id="4102" name="Footer Placeholder 5">
            <a:extLst>
              <a:ext uri="{FF2B5EF4-FFF2-40B4-BE49-F238E27FC236}">
                <a16:creationId xmlns:a16="http://schemas.microsoft.com/office/drawing/2014/main" id="{FA49DA64-3E9D-3224-2B72-E06159BFF454}"/>
              </a:ext>
            </a:extLst>
          </p:cNvPr>
          <p:cNvSpPr txBox="1">
            <a:spLocks noGrp="1"/>
          </p:cNvSpPr>
          <p:nvPr/>
        </p:nvSpPr>
        <p:spPr bwMode="auto">
          <a:xfrm>
            <a:off x="0" y="8685213"/>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sz="500">
                <a:solidFill>
                  <a:srgbClr val="000000"/>
                </a:solidFill>
              </a:rPr>
              <a:t>© 2007 Microsoft Corporation. Alle Rechte vorbehalten. Microsoft, Windows, Windows Vista und andere Produktnamen sind möglicherweise eingetragene Marken oder Marken in den USA und/oder anderen Ländern/Regionen.</a:t>
            </a:r>
          </a:p>
          <a:p>
            <a:pPr eaLnBrk="1" hangingPunct="1"/>
            <a:r>
              <a:rPr lang="de-DE" altLang="de-DE" sz="500">
                <a:solidFill>
                  <a:srgbClr val="000000"/>
                </a:solidFill>
              </a:rPr>
              <a:t>Diese Angaben dienen nur zu Informationszwecken und entsprechen dem aktuellen Sachstand der Microsoft Corporation zum Erstellungsdatum dieser Präsentation.  Da Microsoft auf die sich ständig ändernden Marktanforderungen reagieren muss, sollten die Angaben nicht als Verpflichtung seitens Microsoft angesehen werden, und Microsoft übernimmt keine Garantie für die Genauigkeit der Angaben nach dem Datum dieser Präsentation.  </a:t>
            </a:r>
            <a:br>
              <a:rPr lang="de-DE" altLang="de-DE" sz="500">
                <a:solidFill>
                  <a:srgbClr val="000000"/>
                </a:solidFill>
              </a:rPr>
            </a:br>
            <a:r>
              <a:rPr lang="de-DE" altLang="de-DE" sz="500">
                <a:solidFill>
                  <a:srgbClr val="000000"/>
                </a:solidFill>
              </a:rPr>
              <a:t>MICROSOFT SCHLIESST FÜR DIE INFORMATIONEN IN DIESER PRÄSENTATION JEDE GEWÄHRLEISTUNG AUS, SEI SIE AUSDRÜCKLICH, KONKLUDENT ODER GESETZLICH VORGESCHRIEBEN.</a:t>
            </a:r>
          </a:p>
          <a:p>
            <a:pPr eaLnBrk="1" hangingPunct="1"/>
            <a:endParaRPr lang="en-US" altLang="de-DE" sz="500"/>
          </a:p>
        </p:txBody>
      </p:sp>
      <p:sp>
        <p:nvSpPr>
          <p:cNvPr id="4103" name="Slide Number Placeholder 6">
            <a:extLst>
              <a:ext uri="{FF2B5EF4-FFF2-40B4-BE49-F238E27FC236}">
                <a16:creationId xmlns:a16="http://schemas.microsoft.com/office/drawing/2014/main" id="{0178F0F3-2C4C-3E77-2A11-C34DE5744CD7}"/>
              </a:ext>
            </a:extLst>
          </p:cNvPr>
          <p:cNvSpPr txBox="1">
            <a:spLocks noGrp="1"/>
          </p:cNvSpPr>
          <p:nvPr/>
        </p:nvSpPr>
        <p:spPr bwMode="auto">
          <a:xfrm>
            <a:off x="6172200" y="8685213"/>
            <a:ext cx="684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99E8769-D52A-47A1-9D85-3FBB2C364AA8}" type="slidenum">
              <a:rPr lang="de-DE" altLang="de-DE" sz="1200"/>
              <a:pPr algn="r" eaLnBrk="1" hangingPunct="1"/>
              <a:t>1</a:t>
            </a:fld>
            <a:endParaRPr lang="en-US" altLang="de-DE"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99022B5-9246-5446-C9B1-5A8F1D10B365}"/>
              </a:ext>
            </a:extLst>
          </p:cNvPr>
          <p:cNvSpPr>
            <a:spLocks noGrp="1" noRot="1" noChangeAspect="1" noTextEdit="1"/>
          </p:cNvSpPr>
          <p:nvPr>
            <p:ph type="sldImg"/>
          </p:nvPr>
        </p:nvSpPr>
        <p:spPr bwMode="auto">
          <a:solidFill>
            <a:srgbClr val="FFFFFF"/>
          </a:solidFill>
          <a:ln>
            <a:solidFill>
              <a:srgbClr val="000000"/>
            </a:solidFill>
            <a:miter lim="800000"/>
            <a:headEnd/>
            <a:tailEnd/>
          </a:ln>
        </p:spPr>
      </p:sp>
      <p:sp>
        <p:nvSpPr>
          <p:cNvPr id="22531" name="Notes Placeholder 2">
            <a:extLst>
              <a:ext uri="{FF2B5EF4-FFF2-40B4-BE49-F238E27FC236}">
                <a16:creationId xmlns:a16="http://schemas.microsoft.com/office/drawing/2014/main" id="{BAB92C3C-E0AF-D761-842F-3F9F2D34B727}"/>
              </a:ext>
            </a:extLst>
          </p:cNvPr>
          <p:cNvSpPr>
            <a:spLocks noGrp="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de-CH" altLang="de-DE"/>
          </a:p>
        </p:txBody>
      </p:sp>
      <p:sp>
        <p:nvSpPr>
          <p:cNvPr id="22532" name="Header Placeholder 3">
            <a:extLst>
              <a:ext uri="{FF2B5EF4-FFF2-40B4-BE49-F238E27FC236}">
                <a16:creationId xmlns:a16="http://schemas.microsoft.com/office/drawing/2014/main" id="{DDD43F2C-34E0-EB37-D5A3-B1B89D4E2F77}"/>
              </a:ext>
            </a:extLst>
          </p:cNvPr>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de-CH" altLang="de-DE" sz="1200"/>
          </a:p>
        </p:txBody>
      </p:sp>
      <p:sp>
        <p:nvSpPr>
          <p:cNvPr id="22533" name="Date Placeholder 4">
            <a:extLst>
              <a:ext uri="{FF2B5EF4-FFF2-40B4-BE49-F238E27FC236}">
                <a16:creationId xmlns:a16="http://schemas.microsoft.com/office/drawing/2014/main" id="{E26B134E-F758-B975-FD70-17936079CF9F}"/>
              </a:ext>
            </a:extLst>
          </p:cNvPr>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7BBD86E0-9D15-4A91-95FC-2F0D6C97EB05}" type="datetime8">
              <a:rPr lang="de-DE" altLang="de-DE" sz="1200"/>
              <a:pPr algn="r" eaLnBrk="1" hangingPunct="1"/>
              <a:t>10.09.2023 13:31</a:t>
            </a:fld>
            <a:endParaRPr lang="en-US" altLang="de-DE" sz="1200"/>
          </a:p>
        </p:txBody>
      </p:sp>
      <p:sp>
        <p:nvSpPr>
          <p:cNvPr id="22534" name="Footer Placeholder 5">
            <a:extLst>
              <a:ext uri="{FF2B5EF4-FFF2-40B4-BE49-F238E27FC236}">
                <a16:creationId xmlns:a16="http://schemas.microsoft.com/office/drawing/2014/main" id="{A0E85E12-AD88-3B12-6D16-8A8BFCE07440}"/>
              </a:ext>
            </a:extLst>
          </p:cNvPr>
          <p:cNvSpPr txBox="1">
            <a:spLocks noGrp="1"/>
          </p:cNvSpPr>
          <p:nvPr/>
        </p:nvSpPr>
        <p:spPr bwMode="auto">
          <a:xfrm>
            <a:off x="0" y="8685213"/>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sz="500">
                <a:solidFill>
                  <a:srgbClr val="000000"/>
                </a:solidFill>
              </a:rPr>
              <a:t>© 2007 Microsoft Corporation. Alle Rechte vorbehalten. Microsoft, Windows, Windows Vista und andere Produktnamen sind möglicherweise eingetragene Marken oder Marken in den USA und/oder anderen Ländern/Regionen.</a:t>
            </a:r>
          </a:p>
          <a:p>
            <a:pPr eaLnBrk="1" hangingPunct="1"/>
            <a:r>
              <a:rPr lang="de-DE" altLang="de-DE" sz="500">
                <a:solidFill>
                  <a:srgbClr val="000000"/>
                </a:solidFill>
              </a:rPr>
              <a:t>Diese Angaben dienen nur zu Informationszwecken und entsprechen dem aktuellen Sachstand der Microsoft Corporation zum Erstellungsdatum dieser Präsentation.  Da Microsoft auf die sich ständig ändernden Marktanforderungen reagieren muss, sollten die Angaben nicht als Verpflichtung seitens Microsoft angesehen werden, und Microsoft übernimmt keine Garantie für die Genauigkeit der Angaben nach dem Datum dieser Präsentation.  </a:t>
            </a:r>
            <a:br>
              <a:rPr lang="de-DE" altLang="de-DE" sz="500">
                <a:solidFill>
                  <a:srgbClr val="000000"/>
                </a:solidFill>
              </a:rPr>
            </a:br>
            <a:r>
              <a:rPr lang="de-DE" altLang="de-DE" sz="500">
                <a:solidFill>
                  <a:srgbClr val="000000"/>
                </a:solidFill>
              </a:rPr>
              <a:t>MICROSOFT SCHLIESST FÜR DIE INFORMATIONEN IN DIESER PRÄSENTATION JEDE GEWÄHRLEISTUNG AUS, SEI SIE AUSDRÜCKLICH, KONKLUDENT ODER GESETZLICH VORGESCHRIEBEN.</a:t>
            </a:r>
          </a:p>
          <a:p>
            <a:pPr eaLnBrk="1" hangingPunct="1"/>
            <a:endParaRPr lang="en-US" altLang="de-DE" sz="500"/>
          </a:p>
        </p:txBody>
      </p:sp>
      <p:sp>
        <p:nvSpPr>
          <p:cNvPr id="22535" name="Slide Number Placeholder 6">
            <a:extLst>
              <a:ext uri="{FF2B5EF4-FFF2-40B4-BE49-F238E27FC236}">
                <a16:creationId xmlns:a16="http://schemas.microsoft.com/office/drawing/2014/main" id="{9D2A9C5A-35AC-B869-D890-0B6194250926}"/>
              </a:ext>
            </a:extLst>
          </p:cNvPr>
          <p:cNvSpPr txBox="1">
            <a:spLocks noGrp="1"/>
          </p:cNvSpPr>
          <p:nvPr/>
        </p:nvSpPr>
        <p:spPr bwMode="auto">
          <a:xfrm>
            <a:off x="6172200" y="8685213"/>
            <a:ext cx="684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BF0BAE5-F526-4E34-BB0F-D1FF534BED27}" type="slidenum">
              <a:rPr lang="de-DE" altLang="de-DE" sz="1200"/>
              <a:pPr algn="r" eaLnBrk="1" hangingPunct="1"/>
              <a:t>10</a:t>
            </a:fld>
            <a:endParaRPr lang="en-US" altLang="de-DE"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80F7FB6B-7CEB-BDB8-EF29-286B6386F640}"/>
              </a:ext>
            </a:extLst>
          </p:cNvPr>
          <p:cNvSpPr>
            <a:spLocks noGrp="1" noRot="1" noChangeAspect="1" noTextEdit="1"/>
          </p:cNvSpPr>
          <p:nvPr>
            <p:ph type="sldImg"/>
          </p:nvPr>
        </p:nvSpPr>
        <p:spPr bwMode="auto">
          <a:solidFill>
            <a:srgbClr val="FFFFFF"/>
          </a:solidFill>
          <a:ln>
            <a:solidFill>
              <a:srgbClr val="000000"/>
            </a:solidFill>
            <a:miter lim="800000"/>
            <a:headEnd/>
            <a:tailEnd/>
          </a:ln>
        </p:spPr>
      </p:sp>
      <p:sp>
        <p:nvSpPr>
          <p:cNvPr id="24579" name="Notes Placeholder 2">
            <a:extLst>
              <a:ext uri="{FF2B5EF4-FFF2-40B4-BE49-F238E27FC236}">
                <a16:creationId xmlns:a16="http://schemas.microsoft.com/office/drawing/2014/main" id="{0CDD1B9A-0EB0-7F79-E31A-9F295F989A62}"/>
              </a:ext>
            </a:extLst>
          </p:cNvPr>
          <p:cNvSpPr>
            <a:spLocks noGrp="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de-CH" altLang="de-DE"/>
          </a:p>
        </p:txBody>
      </p:sp>
      <p:sp>
        <p:nvSpPr>
          <p:cNvPr id="24580" name="Header Placeholder 3">
            <a:extLst>
              <a:ext uri="{FF2B5EF4-FFF2-40B4-BE49-F238E27FC236}">
                <a16:creationId xmlns:a16="http://schemas.microsoft.com/office/drawing/2014/main" id="{F147056E-E1FC-B18D-2DF3-69857F54E751}"/>
              </a:ext>
            </a:extLst>
          </p:cNvPr>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de-CH" altLang="de-DE" sz="1200"/>
          </a:p>
        </p:txBody>
      </p:sp>
      <p:sp>
        <p:nvSpPr>
          <p:cNvPr id="24581" name="Date Placeholder 4">
            <a:extLst>
              <a:ext uri="{FF2B5EF4-FFF2-40B4-BE49-F238E27FC236}">
                <a16:creationId xmlns:a16="http://schemas.microsoft.com/office/drawing/2014/main" id="{52D5EDFC-2658-5875-5561-1D438FEF3FC4}"/>
              </a:ext>
            </a:extLst>
          </p:cNvPr>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B12A6F61-4C43-4C6E-BC15-791964B93D75}" type="datetime8">
              <a:rPr lang="de-DE" altLang="de-DE" sz="1200"/>
              <a:pPr algn="r" eaLnBrk="1" hangingPunct="1"/>
              <a:t>10.09.2023 13:31</a:t>
            </a:fld>
            <a:endParaRPr lang="en-US" altLang="de-DE" sz="1200"/>
          </a:p>
        </p:txBody>
      </p:sp>
      <p:sp>
        <p:nvSpPr>
          <p:cNvPr id="24582" name="Footer Placeholder 5">
            <a:extLst>
              <a:ext uri="{FF2B5EF4-FFF2-40B4-BE49-F238E27FC236}">
                <a16:creationId xmlns:a16="http://schemas.microsoft.com/office/drawing/2014/main" id="{E59B8467-7289-6803-01D7-648E36022AF4}"/>
              </a:ext>
            </a:extLst>
          </p:cNvPr>
          <p:cNvSpPr txBox="1">
            <a:spLocks noGrp="1"/>
          </p:cNvSpPr>
          <p:nvPr/>
        </p:nvSpPr>
        <p:spPr bwMode="auto">
          <a:xfrm>
            <a:off x="0" y="8685213"/>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sz="500">
                <a:solidFill>
                  <a:srgbClr val="000000"/>
                </a:solidFill>
              </a:rPr>
              <a:t>© 2007 Microsoft Corporation. Alle Rechte vorbehalten. Microsoft, Windows, Windows Vista und andere Produktnamen sind möglicherweise eingetragene Marken oder Marken in den USA und/oder anderen Ländern/Regionen.</a:t>
            </a:r>
          </a:p>
          <a:p>
            <a:pPr eaLnBrk="1" hangingPunct="1"/>
            <a:r>
              <a:rPr lang="de-DE" altLang="de-DE" sz="500">
                <a:solidFill>
                  <a:srgbClr val="000000"/>
                </a:solidFill>
              </a:rPr>
              <a:t>Diese Angaben dienen nur zu Informationszwecken und entsprechen dem aktuellen Sachstand der Microsoft Corporation zum Erstellungsdatum dieser Präsentation.  Da Microsoft auf die sich ständig ändernden Marktanforderungen reagieren muss, sollten die Angaben nicht als Verpflichtung seitens Microsoft angesehen werden, und Microsoft übernimmt keine Garantie für die Genauigkeit der Angaben nach dem Datum dieser Präsentation.  </a:t>
            </a:r>
            <a:br>
              <a:rPr lang="de-DE" altLang="de-DE" sz="500">
                <a:solidFill>
                  <a:srgbClr val="000000"/>
                </a:solidFill>
              </a:rPr>
            </a:br>
            <a:r>
              <a:rPr lang="de-DE" altLang="de-DE" sz="500">
                <a:solidFill>
                  <a:srgbClr val="000000"/>
                </a:solidFill>
              </a:rPr>
              <a:t>MICROSOFT SCHLIESST FÜR DIE INFORMATIONEN IN DIESER PRÄSENTATION JEDE GEWÄHRLEISTUNG AUS, SEI SIE AUSDRÜCKLICH, KONKLUDENT ODER GESETZLICH VORGESCHRIEBEN.</a:t>
            </a:r>
          </a:p>
          <a:p>
            <a:pPr eaLnBrk="1" hangingPunct="1"/>
            <a:endParaRPr lang="en-US" altLang="de-DE" sz="500"/>
          </a:p>
        </p:txBody>
      </p:sp>
      <p:sp>
        <p:nvSpPr>
          <p:cNvPr id="24583" name="Slide Number Placeholder 6">
            <a:extLst>
              <a:ext uri="{FF2B5EF4-FFF2-40B4-BE49-F238E27FC236}">
                <a16:creationId xmlns:a16="http://schemas.microsoft.com/office/drawing/2014/main" id="{CEE0E8B5-3475-00F2-D4E7-809F1470B1B3}"/>
              </a:ext>
            </a:extLst>
          </p:cNvPr>
          <p:cNvSpPr txBox="1">
            <a:spLocks noGrp="1"/>
          </p:cNvSpPr>
          <p:nvPr/>
        </p:nvSpPr>
        <p:spPr bwMode="auto">
          <a:xfrm>
            <a:off x="6172200" y="8685213"/>
            <a:ext cx="684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B43F1925-0BB7-4F01-8EE4-FB798306736B}" type="slidenum">
              <a:rPr lang="de-DE" altLang="de-DE" sz="1200"/>
              <a:pPr algn="r" eaLnBrk="1" hangingPunct="1"/>
              <a:t>11</a:t>
            </a:fld>
            <a:endParaRPr lang="en-US" altLang="de-DE"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DCC4BD1F-3060-3CF5-51B4-57775DC28A42}"/>
              </a:ext>
            </a:extLst>
          </p:cNvPr>
          <p:cNvSpPr>
            <a:spLocks noGrp="1" noRot="1" noChangeAspect="1" noTextEdit="1"/>
          </p:cNvSpPr>
          <p:nvPr>
            <p:ph type="sldImg"/>
          </p:nvPr>
        </p:nvSpPr>
        <p:spPr bwMode="auto">
          <a:solidFill>
            <a:srgbClr val="FFFFFF"/>
          </a:solidFill>
          <a:ln>
            <a:solidFill>
              <a:srgbClr val="000000"/>
            </a:solidFill>
            <a:miter lim="800000"/>
            <a:headEnd/>
            <a:tailEnd/>
          </a:ln>
        </p:spPr>
      </p:sp>
      <p:sp>
        <p:nvSpPr>
          <p:cNvPr id="26627" name="Notes Placeholder 2">
            <a:extLst>
              <a:ext uri="{FF2B5EF4-FFF2-40B4-BE49-F238E27FC236}">
                <a16:creationId xmlns:a16="http://schemas.microsoft.com/office/drawing/2014/main" id="{7D69E89E-5410-4CEC-A196-D8F9578AD277}"/>
              </a:ext>
            </a:extLst>
          </p:cNvPr>
          <p:cNvSpPr>
            <a:spLocks noGrp="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de-CH" altLang="de-DE"/>
          </a:p>
        </p:txBody>
      </p:sp>
      <p:sp>
        <p:nvSpPr>
          <p:cNvPr id="26628" name="Header Placeholder 3">
            <a:extLst>
              <a:ext uri="{FF2B5EF4-FFF2-40B4-BE49-F238E27FC236}">
                <a16:creationId xmlns:a16="http://schemas.microsoft.com/office/drawing/2014/main" id="{A29F77DB-A0CE-F59E-BC40-8975FD419E51}"/>
              </a:ext>
            </a:extLst>
          </p:cNvPr>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de-CH" altLang="de-DE" sz="1200"/>
          </a:p>
        </p:txBody>
      </p:sp>
      <p:sp>
        <p:nvSpPr>
          <p:cNvPr id="26629" name="Date Placeholder 4">
            <a:extLst>
              <a:ext uri="{FF2B5EF4-FFF2-40B4-BE49-F238E27FC236}">
                <a16:creationId xmlns:a16="http://schemas.microsoft.com/office/drawing/2014/main" id="{37EE1B8C-E12D-5A5C-F486-040353A82D09}"/>
              </a:ext>
            </a:extLst>
          </p:cNvPr>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5DA95936-48B1-40C3-83DC-0A3B4D6C67AE}" type="datetime8">
              <a:rPr lang="de-DE" altLang="de-DE" sz="1200"/>
              <a:pPr algn="r" eaLnBrk="1" hangingPunct="1"/>
              <a:t>10.09.2023 13:31</a:t>
            </a:fld>
            <a:endParaRPr lang="en-US" altLang="de-DE" sz="1200"/>
          </a:p>
        </p:txBody>
      </p:sp>
      <p:sp>
        <p:nvSpPr>
          <p:cNvPr id="26630" name="Footer Placeholder 5">
            <a:extLst>
              <a:ext uri="{FF2B5EF4-FFF2-40B4-BE49-F238E27FC236}">
                <a16:creationId xmlns:a16="http://schemas.microsoft.com/office/drawing/2014/main" id="{058AC983-B64A-A2D4-9118-796E3CAE3B15}"/>
              </a:ext>
            </a:extLst>
          </p:cNvPr>
          <p:cNvSpPr txBox="1">
            <a:spLocks noGrp="1"/>
          </p:cNvSpPr>
          <p:nvPr/>
        </p:nvSpPr>
        <p:spPr bwMode="auto">
          <a:xfrm>
            <a:off x="0" y="8685213"/>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sz="500">
                <a:solidFill>
                  <a:srgbClr val="000000"/>
                </a:solidFill>
              </a:rPr>
              <a:t>© 2007 Microsoft Corporation. Alle Rechte vorbehalten. Microsoft, Windows, Windows Vista und andere Produktnamen sind möglicherweise eingetragene Marken oder Marken in den USA und/oder anderen Ländern/Regionen.</a:t>
            </a:r>
          </a:p>
          <a:p>
            <a:pPr eaLnBrk="1" hangingPunct="1"/>
            <a:r>
              <a:rPr lang="de-DE" altLang="de-DE" sz="500">
                <a:solidFill>
                  <a:srgbClr val="000000"/>
                </a:solidFill>
              </a:rPr>
              <a:t>Diese Angaben dienen nur zu Informationszwecken und entsprechen dem aktuellen Sachstand der Microsoft Corporation zum Erstellungsdatum dieser Präsentation.  Da Microsoft auf die sich ständig ändernden Marktanforderungen reagieren muss, sollten die Angaben nicht als Verpflichtung seitens Microsoft angesehen werden, und Microsoft übernimmt keine Garantie für die Genauigkeit der Angaben nach dem Datum dieser Präsentation.  </a:t>
            </a:r>
            <a:br>
              <a:rPr lang="de-DE" altLang="de-DE" sz="500">
                <a:solidFill>
                  <a:srgbClr val="000000"/>
                </a:solidFill>
              </a:rPr>
            </a:br>
            <a:r>
              <a:rPr lang="de-DE" altLang="de-DE" sz="500">
                <a:solidFill>
                  <a:srgbClr val="000000"/>
                </a:solidFill>
              </a:rPr>
              <a:t>MICROSOFT SCHLIESST FÜR DIE INFORMATIONEN IN DIESER PRÄSENTATION JEDE GEWÄHRLEISTUNG AUS, SEI SIE AUSDRÜCKLICH, KONKLUDENT ODER GESETZLICH VORGESCHRIEBEN.</a:t>
            </a:r>
          </a:p>
          <a:p>
            <a:pPr eaLnBrk="1" hangingPunct="1"/>
            <a:endParaRPr lang="en-US" altLang="de-DE" sz="500"/>
          </a:p>
        </p:txBody>
      </p:sp>
      <p:sp>
        <p:nvSpPr>
          <p:cNvPr id="26631" name="Slide Number Placeholder 6">
            <a:extLst>
              <a:ext uri="{FF2B5EF4-FFF2-40B4-BE49-F238E27FC236}">
                <a16:creationId xmlns:a16="http://schemas.microsoft.com/office/drawing/2014/main" id="{1703C5FC-7A35-7B0C-E801-3CC0FC1C87B0}"/>
              </a:ext>
            </a:extLst>
          </p:cNvPr>
          <p:cNvSpPr txBox="1">
            <a:spLocks noGrp="1"/>
          </p:cNvSpPr>
          <p:nvPr/>
        </p:nvSpPr>
        <p:spPr bwMode="auto">
          <a:xfrm>
            <a:off x="6172200" y="8685213"/>
            <a:ext cx="684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36137BE-DB10-410B-A8EA-282D9000A70B}" type="slidenum">
              <a:rPr lang="de-DE" altLang="de-DE" sz="1200"/>
              <a:pPr algn="r" eaLnBrk="1" hangingPunct="1"/>
              <a:t>12</a:t>
            </a:fld>
            <a:endParaRPr lang="en-US" alt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51CF9325-3EA0-B06F-9FDA-47B2144C870B}"/>
              </a:ext>
            </a:extLst>
          </p:cNvPr>
          <p:cNvSpPr>
            <a:spLocks noGrp="1" noRot="1" noChangeAspect="1" noTextEdit="1"/>
          </p:cNvSpPr>
          <p:nvPr>
            <p:ph type="sldImg"/>
          </p:nvPr>
        </p:nvSpPr>
        <p:spPr bwMode="auto">
          <a:solidFill>
            <a:srgbClr val="FFFFFF"/>
          </a:solidFill>
          <a:ln>
            <a:solidFill>
              <a:srgbClr val="000000"/>
            </a:solidFill>
            <a:miter lim="800000"/>
            <a:headEnd/>
            <a:tailEnd/>
          </a:ln>
        </p:spPr>
      </p:sp>
      <p:sp>
        <p:nvSpPr>
          <p:cNvPr id="6147" name="Notes Placeholder 2">
            <a:extLst>
              <a:ext uri="{FF2B5EF4-FFF2-40B4-BE49-F238E27FC236}">
                <a16:creationId xmlns:a16="http://schemas.microsoft.com/office/drawing/2014/main" id="{3C36D82E-18D0-DEBD-F724-40A593E8AD87}"/>
              </a:ext>
            </a:extLst>
          </p:cNvPr>
          <p:cNvSpPr>
            <a:spLocks noGrp="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de-CH" altLang="de-DE"/>
          </a:p>
        </p:txBody>
      </p:sp>
      <p:sp>
        <p:nvSpPr>
          <p:cNvPr id="6148" name="Header Placeholder 3">
            <a:extLst>
              <a:ext uri="{FF2B5EF4-FFF2-40B4-BE49-F238E27FC236}">
                <a16:creationId xmlns:a16="http://schemas.microsoft.com/office/drawing/2014/main" id="{62F013E9-9913-E55C-292E-5BE6EFDD6F34}"/>
              </a:ext>
            </a:extLst>
          </p:cNvPr>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de-CH" altLang="de-DE" sz="1200"/>
          </a:p>
        </p:txBody>
      </p:sp>
      <p:sp>
        <p:nvSpPr>
          <p:cNvPr id="6149" name="Date Placeholder 4">
            <a:extLst>
              <a:ext uri="{FF2B5EF4-FFF2-40B4-BE49-F238E27FC236}">
                <a16:creationId xmlns:a16="http://schemas.microsoft.com/office/drawing/2014/main" id="{99818E72-8A89-BAF1-FC08-248A7079A6BC}"/>
              </a:ext>
            </a:extLst>
          </p:cNvPr>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6892C1A5-701F-40C5-999F-F1D5400ADF29}" type="datetime8">
              <a:rPr lang="de-DE" altLang="de-DE" sz="1200"/>
              <a:pPr algn="r" eaLnBrk="1" hangingPunct="1"/>
              <a:t>10.09.2023 13:31</a:t>
            </a:fld>
            <a:endParaRPr lang="en-US" altLang="de-DE" sz="1200"/>
          </a:p>
        </p:txBody>
      </p:sp>
      <p:sp>
        <p:nvSpPr>
          <p:cNvPr id="6150" name="Footer Placeholder 5">
            <a:extLst>
              <a:ext uri="{FF2B5EF4-FFF2-40B4-BE49-F238E27FC236}">
                <a16:creationId xmlns:a16="http://schemas.microsoft.com/office/drawing/2014/main" id="{55C09745-083F-0DA6-D8C6-548172042A40}"/>
              </a:ext>
            </a:extLst>
          </p:cNvPr>
          <p:cNvSpPr txBox="1">
            <a:spLocks noGrp="1"/>
          </p:cNvSpPr>
          <p:nvPr/>
        </p:nvSpPr>
        <p:spPr bwMode="auto">
          <a:xfrm>
            <a:off x="0" y="8685213"/>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sz="500">
                <a:solidFill>
                  <a:srgbClr val="000000"/>
                </a:solidFill>
              </a:rPr>
              <a:t>© 2007 Microsoft Corporation. Alle Rechte vorbehalten. Microsoft, Windows, Windows Vista und andere Produktnamen sind möglicherweise eingetragene Marken oder Marken in den USA und/oder anderen Ländern/Regionen.</a:t>
            </a:r>
          </a:p>
          <a:p>
            <a:pPr eaLnBrk="1" hangingPunct="1"/>
            <a:r>
              <a:rPr lang="de-DE" altLang="de-DE" sz="500">
                <a:solidFill>
                  <a:srgbClr val="000000"/>
                </a:solidFill>
              </a:rPr>
              <a:t>Diese Angaben dienen nur zu Informationszwecken und entsprechen dem aktuellen Sachstand der Microsoft Corporation zum Erstellungsdatum dieser Präsentation.  Da Microsoft auf die sich ständig ändernden Marktanforderungen reagieren muss, sollten die Angaben nicht als Verpflichtung seitens Microsoft angesehen werden, und Microsoft übernimmt keine Garantie für die Genauigkeit der Angaben nach dem Datum dieser Präsentation.  </a:t>
            </a:r>
            <a:br>
              <a:rPr lang="de-DE" altLang="de-DE" sz="500">
                <a:solidFill>
                  <a:srgbClr val="000000"/>
                </a:solidFill>
              </a:rPr>
            </a:br>
            <a:r>
              <a:rPr lang="de-DE" altLang="de-DE" sz="500">
                <a:solidFill>
                  <a:srgbClr val="000000"/>
                </a:solidFill>
              </a:rPr>
              <a:t>MICROSOFT SCHLIESST FÜR DIE INFORMATIONEN IN DIESER PRÄSENTATION JEDE GEWÄHRLEISTUNG AUS, SEI SIE AUSDRÜCKLICH, KONKLUDENT ODER GESETZLICH VORGESCHRIEBEN.</a:t>
            </a:r>
          </a:p>
          <a:p>
            <a:pPr eaLnBrk="1" hangingPunct="1"/>
            <a:endParaRPr lang="en-US" altLang="de-DE" sz="500"/>
          </a:p>
        </p:txBody>
      </p:sp>
      <p:sp>
        <p:nvSpPr>
          <p:cNvPr id="6151" name="Slide Number Placeholder 6">
            <a:extLst>
              <a:ext uri="{FF2B5EF4-FFF2-40B4-BE49-F238E27FC236}">
                <a16:creationId xmlns:a16="http://schemas.microsoft.com/office/drawing/2014/main" id="{2D9F2223-D757-9940-09CA-1528FDE77B10}"/>
              </a:ext>
            </a:extLst>
          </p:cNvPr>
          <p:cNvSpPr txBox="1">
            <a:spLocks noGrp="1"/>
          </p:cNvSpPr>
          <p:nvPr/>
        </p:nvSpPr>
        <p:spPr bwMode="auto">
          <a:xfrm>
            <a:off x="6172200" y="8685213"/>
            <a:ext cx="684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A2C6B67A-143E-4C2C-8A89-F4D9ABF0BF2B}" type="slidenum">
              <a:rPr lang="de-DE" altLang="de-DE" sz="1200"/>
              <a:pPr algn="r" eaLnBrk="1" hangingPunct="1"/>
              <a:t>2</a:t>
            </a:fld>
            <a:endParaRPr lang="en-US" altLang="de-DE"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1F2D2DC5-923D-D7FE-29DE-73DD4AE48686}"/>
              </a:ext>
            </a:extLst>
          </p:cNvPr>
          <p:cNvSpPr>
            <a:spLocks noGrp="1" noRot="1" noChangeAspect="1" noTextEdit="1"/>
          </p:cNvSpPr>
          <p:nvPr>
            <p:ph type="sldImg"/>
          </p:nvPr>
        </p:nvSpPr>
        <p:spPr bwMode="auto">
          <a:solidFill>
            <a:srgbClr val="FFFFFF"/>
          </a:solidFill>
          <a:ln>
            <a:solidFill>
              <a:srgbClr val="000000"/>
            </a:solidFill>
            <a:miter lim="800000"/>
            <a:headEnd/>
            <a:tailEnd/>
          </a:ln>
        </p:spPr>
      </p:sp>
      <p:sp>
        <p:nvSpPr>
          <p:cNvPr id="8195" name="Notes Placeholder 2">
            <a:extLst>
              <a:ext uri="{FF2B5EF4-FFF2-40B4-BE49-F238E27FC236}">
                <a16:creationId xmlns:a16="http://schemas.microsoft.com/office/drawing/2014/main" id="{6240CD1D-D09C-D1F2-7630-7A91D5646787}"/>
              </a:ext>
            </a:extLst>
          </p:cNvPr>
          <p:cNvSpPr>
            <a:spLocks noGrp="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de-CH" altLang="de-DE"/>
          </a:p>
        </p:txBody>
      </p:sp>
      <p:sp>
        <p:nvSpPr>
          <p:cNvPr id="8196" name="Header Placeholder 3">
            <a:extLst>
              <a:ext uri="{FF2B5EF4-FFF2-40B4-BE49-F238E27FC236}">
                <a16:creationId xmlns:a16="http://schemas.microsoft.com/office/drawing/2014/main" id="{32E5F473-10B3-6D2E-404C-0A3F9B0A9355}"/>
              </a:ext>
            </a:extLst>
          </p:cNvPr>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de-CH" altLang="de-DE" sz="1200"/>
          </a:p>
        </p:txBody>
      </p:sp>
      <p:sp>
        <p:nvSpPr>
          <p:cNvPr id="8197" name="Date Placeholder 4">
            <a:extLst>
              <a:ext uri="{FF2B5EF4-FFF2-40B4-BE49-F238E27FC236}">
                <a16:creationId xmlns:a16="http://schemas.microsoft.com/office/drawing/2014/main" id="{CFBFD9B6-23EA-DAFE-E071-0F28D09C2C6E}"/>
              </a:ext>
            </a:extLst>
          </p:cNvPr>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584E74A-9B63-4D2E-AA2A-B12E26D23FBE}" type="datetime8">
              <a:rPr lang="de-DE" altLang="de-DE" sz="1200"/>
              <a:pPr algn="r" eaLnBrk="1" hangingPunct="1"/>
              <a:t>10.09.2023 13:31</a:t>
            </a:fld>
            <a:endParaRPr lang="en-US" altLang="de-DE" sz="1200"/>
          </a:p>
        </p:txBody>
      </p:sp>
      <p:sp>
        <p:nvSpPr>
          <p:cNvPr id="8198" name="Footer Placeholder 5">
            <a:extLst>
              <a:ext uri="{FF2B5EF4-FFF2-40B4-BE49-F238E27FC236}">
                <a16:creationId xmlns:a16="http://schemas.microsoft.com/office/drawing/2014/main" id="{4672363B-6C2C-098E-CA5B-68940597F0E5}"/>
              </a:ext>
            </a:extLst>
          </p:cNvPr>
          <p:cNvSpPr txBox="1">
            <a:spLocks noGrp="1"/>
          </p:cNvSpPr>
          <p:nvPr/>
        </p:nvSpPr>
        <p:spPr bwMode="auto">
          <a:xfrm>
            <a:off x="0" y="8685213"/>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sz="500">
                <a:solidFill>
                  <a:srgbClr val="000000"/>
                </a:solidFill>
              </a:rPr>
              <a:t>© 2007 Microsoft Corporation. Alle Rechte vorbehalten. Microsoft, Windows, Windows Vista und andere Produktnamen sind möglicherweise eingetragene Marken oder Marken in den USA und/oder anderen Ländern/Regionen.</a:t>
            </a:r>
          </a:p>
          <a:p>
            <a:pPr eaLnBrk="1" hangingPunct="1"/>
            <a:r>
              <a:rPr lang="de-DE" altLang="de-DE" sz="500">
                <a:solidFill>
                  <a:srgbClr val="000000"/>
                </a:solidFill>
              </a:rPr>
              <a:t>Diese Angaben dienen nur zu Informationszwecken und entsprechen dem aktuellen Sachstand der Microsoft Corporation zum Erstellungsdatum dieser Präsentation.  Da Microsoft auf die sich ständig ändernden Marktanforderungen reagieren muss, sollten die Angaben nicht als Verpflichtung seitens Microsoft angesehen werden, und Microsoft übernimmt keine Garantie für die Genauigkeit der Angaben nach dem Datum dieser Präsentation.  </a:t>
            </a:r>
            <a:br>
              <a:rPr lang="de-DE" altLang="de-DE" sz="500">
                <a:solidFill>
                  <a:srgbClr val="000000"/>
                </a:solidFill>
              </a:rPr>
            </a:br>
            <a:r>
              <a:rPr lang="de-DE" altLang="de-DE" sz="500">
                <a:solidFill>
                  <a:srgbClr val="000000"/>
                </a:solidFill>
              </a:rPr>
              <a:t>MICROSOFT SCHLIESST FÜR DIE INFORMATIONEN IN DIESER PRÄSENTATION JEDE GEWÄHRLEISTUNG AUS, SEI SIE AUSDRÜCKLICH, KONKLUDENT ODER GESETZLICH VORGESCHRIEBEN.</a:t>
            </a:r>
          </a:p>
          <a:p>
            <a:pPr eaLnBrk="1" hangingPunct="1"/>
            <a:endParaRPr lang="en-US" altLang="de-DE" sz="500"/>
          </a:p>
        </p:txBody>
      </p:sp>
      <p:sp>
        <p:nvSpPr>
          <p:cNvPr id="8199" name="Slide Number Placeholder 6">
            <a:extLst>
              <a:ext uri="{FF2B5EF4-FFF2-40B4-BE49-F238E27FC236}">
                <a16:creationId xmlns:a16="http://schemas.microsoft.com/office/drawing/2014/main" id="{26B7508B-C8F2-121A-FFBB-45BE3EAEE803}"/>
              </a:ext>
            </a:extLst>
          </p:cNvPr>
          <p:cNvSpPr txBox="1">
            <a:spLocks noGrp="1"/>
          </p:cNvSpPr>
          <p:nvPr/>
        </p:nvSpPr>
        <p:spPr bwMode="auto">
          <a:xfrm>
            <a:off x="6172200" y="8685213"/>
            <a:ext cx="684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7A1144B-9AC3-4D8F-8901-608C3487BF67}" type="slidenum">
              <a:rPr lang="de-DE" altLang="de-DE" sz="1200"/>
              <a:pPr algn="r" eaLnBrk="1" hangingPunct="1"/>
              <a:t>3</a:t>
            </a:fld>
            <a:endParaRPr lang="en-US" altLang="de-DE"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713A5C8-9665-1333-D496-0DF2E45CB80F}"/>
              </a:ext>
            </a:extLst>
          </p:cNvPr>
          <p:cNvSpPr>
            <a:spLocks noGrp="1" noRot="1" noChangeAspect="1" noTextEdit="1"/>
          </p:cNvSpPr>
          <p:nvPr>
            <p:ph type="sldImg"/>
          </p:nvPr>
        </p:nvSpPr>
        <p:spPr bwMode="auto">
          <a:solidFill>
            <a:srgbClr val="FFFFFF"/>
          </a:solidFill>
          <a:ln>
            <a:solidFill>
              <a:srgbClr val="000000"/>
            </a:solidFill>
            <a:miter lim="800000"/>
            <a:headEnd/>
            <a:tailEnd/>
          </a:ln>
        </p:spPr>
      </p:sp>
      <p:sp>
        <p:nvSpPr>
          <p:cNvPr id="10243" name="Notes Placeholder 2">
            <a:extLst>
              <a:ext uri="{FF2B5EF4-FFF2-40B4-BE49-F238E27FC236}">
                <a16:creationId xmlns:a16="http://schemas.microsoft.com/office/drawing/2014/main" id="{FBE856B4-D1AD-C995-83A5-8617930724BB}"/>
              </a:ext>
            </a:extLst>
          </p:cNvPr>
          <p:cNvSpPr>
            <a:spLocks noGrp="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de-CH" altLang="de-DE"/>
          </a:p>
        </p:txBody>
      </p:sp>
      <p:sp>
        <p:nvSpPr>
          <p:cNvPr id="10244" name="Header Placeholder 3">
            <a:extLst>
              <a:ext uri="{FF2B5EF4-FFF2-40B4-BE49-F238E27FC236}">
                <a16:creationId xmlns:a16="http://schemas.microsoft.com/office/drawing/2014/main" id="{BD640B46-E71E-4BD2-73F2-0D73864BE598}"/>
              </a:ext>
            </a:extLst>
          </p:cNvPr>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de-CH" altLang="de-DE" sz="1200"/>
          </a:p>
        </p:txBody>
      </p:sp>
      <p:sp>
        <p:nvSpPr>
          <p:cNvPr id="10245" name="Date Placeholder 4">
            <a:extLst>
              <a:ext uri="{FF2B5EF4-FFF2-40B4-BE49-F238E27FC236}">
                <a16:creationId xmlns:a16="http://schemas.microsoft.com/office/drawing/2014/main" id="{9D8E3D1B-3946-518D-1ACE-68182A7CE725}"/>
              </a:ext>
            </a:extLst>
          </p:cNvPr>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E632D730-D757-4724-8F1F-48CCB5D9ED4B}" type="datetime8">
              <a:rPr lang="de-DE" altLang="de-DE" sz="1200"/>
              <a:pPr algn="r" eaLnBrk="1" hangingPunct="1"/>
              <a:t>10.09.2023 13:31</a:t>
            </a:fld>
            <a:endParaRPr lang="en-US" altLang="de-DE" sz="1200"/>
          </a:p>
        </p:txBody>
      </p:sp>
      <p:sp>
        <p:nvSpPr>
          <p:cNvPr id="10246" name="Footer Placeholder 5">
            <a:extLst>
              <a:ext uri="{FF2B5EF4-FFF2-40B4-BE49-F238E27FC236}">
                <a16:creationId xmlns:a16="http://schemas.microsoft.com/office/drawing/2014/main" id="{0458EA37-9B0A-E079-4719-7170E5054FB1}"/>
              </a:ext>
            </a:extLst>
          </p:cNvPr>
          <p:cNvSpPr txBox="1">
            <a:spLocks noGrp="1"/>
          </p:cNvSpPr>
          <p:nvPr/>
        </p:nvSpPr>
        <p:spPr bwMode="auto">
          <a:xfrm>
            <a:off x="0" y="8685213"/>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sz="500">
                <a:solidFill>
                  <a:srgbClr val="000000"/>
                </a:solidFill>
              </a:rPr>
              <a:t>© 2007 Microsoft Corporation. Alle Rechte vorbehalten. Microsoft, Windows, Windows Vista und andere Produktnamen sind möglicherweise eingetragene Marken oder Marken in den USA und/oder anderen Ländern/Regionen.</a:t>
            </a:r>
          </a:p>
          <a:p>
            <a:pPr eaLnBrk="1" hangingPunct="1"/>
            <a:r>
              <a:rPr lang="de-DE" altLang="de-DE" sz="500">
                <a:solidFill>
                  <a:srgbClr val="000000"/>
                </a:solidFill>
              </a:rPr>
              <a:t>Diese Angaben dienen nur zu Informationszwecken und entsprechen dem aktuellen Sachstand der Microsoft Corporation zum Erstellungsdatum dieser Präsentation.  Da Microsoft auf die sich ständig ändernden Marktanforderungen reagieren muss, sollten die Angaben nicht als Verpflichtung seitens Microsoft angesehen werden, und Microsoft übernimmt keine Garantie für die Genauigkeit der Angaben nach dem Datum dieser Präsentation.  </a:t>
            </a:r>
            <a:br>
              <a:rPr lang="de-DE" altLang="de-DE" sz="500">
                <a:solidFill>
                  <a:srgbClr val="000000"/>
                </a:solidFill>
              </a:rPr>
            </a:br>
            <a:r>
              <a:rPr lang="de-DE" altLang="de-DE" sz="500">
                <a:solidFill>
                  <a:srgbClr val="000000"/>
                </a:solidFill>
              </a:rPr>
              <a:t>MICROSOFT SCHLIESST FÜR DIE INFORMATIONEN IN DIESER PRÄSENTATION JEDE GEWÄHRLEISTUNG AUS, SEI SIE AUSDRÜCKLICH, KONKLUDENT ODER GESETZLICH VORGESCHRIEBEN.</a:t>
            </a:r>
          </a:p>
          <a:p>
            <a:pPr eaLnBrk="1" hangingPunct="1"/>
            <a:endParaRPr lang="en-US" altLang="de-DE" sz="500"/>
          </a:p>
        </p:txBody>
      </p:sp>
      <p:sp>
        <p:nvSpPr>
          <p:cNvPr id="10247" name="Slide Number Placeholder 6">
            <a:extLst>
              <a:ext uri="{FF2B5EF4-FFF2-40B4-BE49-F238E27FC236}">
                <a16:creationId xmlns:a16="http://schemas.microsoft.com/office/drawing/2014/main" id="{201267B9-793B-E4DB-2DEC-42FA9F6BA927}"/>
              </a:ext>
            </a:extLst>
          </p:cNvPr>
          <p:cNvSpPr txBox="1">
            <a:spLocks noGrp="1"/>
          </p:cNvSpPr>
          <p:nvPr/>
        </p:nvSpPr>
        <p:spPr bwMode="auto">
          <a:xfrm>
            <a:off x="6172200" y="8685213"/>
            <a:ext cx="684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970320B1-6E82-42CB-9C9C-B596024A2C36}" type="slidenum">
              <a:rPr lang="de-DE" altLang="de-DE" sz="1200"/>
              <a:pPr algn="r" eaLnBrk="1" hangingPunct="1"/>
              <a:t>4</a:t>
            </a:fld>
            <a:endParaRPr lang="en-US" altLang="de-DE"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3F825E5C-8859-8C98-D697-EF34BE70A9CD}"/>
              </a:ext>
            </a:extLst>
          </p:cNvPr>
          <p:cNvSpPr>
            <a:spLocks noGrp="1" noRot="1" noChangeAspect="1" noTextEdit="1"/>
          </p:cNvSpPr>
          <p:nvPr>
            <p:ph type="sldImg"/>
          </p:nvPr>
        </p:nvSpPr>
        <p:spPr bwMode="auto">
          <a:solidFill>
            <a:srgbClr val="FFFFFF"/>
          </a:solidFill>
          <a:ln>
            <a:solidFill>
              <a:srgbClr val="000000"/>
            </a:solidFill>
            <a:miter lim="800000"/>
            <a:headEnd/>
            <a:tailEnd/>
          </a:ln>
        </p:spPr>
      </p:sp>
      <p:sp>
        <p:nvSpPr>
          <p:cNvPr id="12291" name="Notes Placeholder 2">
            <a:extLst>
              <a:ext uri="{FF2B5EF4-FFF2-40B4-BE49-F238E27FC236}">
                <a16:creationId xmlns:a16="http://schemas.microsoft.com/office/drawing/2014/main" id="{0DC6056B-B6A2-7042-60F8-94F7A4B97E61}"/>
              </a:ext>
            </a:extLst>
          </p:cNvPr>
          <p:cNvSpPr>
            <a:spLocks noGrp="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de-CH" altLang="de-DE"/>
          </a:p>
        </p:txBody>
      </p:sp>
      <p:sp>
        <p:nvSpPr>
          <p:cNvPr id="12292" name="Header Placeholder 3">
            <a:extLst>
              <a:ext uri="{FF2B5EF4-FFF2-40B4-BE49-F238E27FC236}">
                <a16:creationId xmlns:a16="http://schemas.microsoft.com/office/drawing/2014/main" id="{F5159732-A1D1-F08C-4BAD-EEADFA36A7F1}"/>
              </a:ext>
            </a:extLst>
          </p:cNvPr>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de-CH" altLang="de-DE" sz="1200"/>
          </a:p>
        </p:txBody>
      </p:sp>
      <p:sp>
        <p:nvSpPr>
          <p:cNvPr id="12293" name="Date Placeholder 4">
            <a:extLst>
              <a:ext uri="{FF2B5EF4-FFF2-40B4-BE49-F238E27FC236}">
                <a16:creationId xmlns:a16="http://schemas.microsoft.com/office/drawing/2014/main" id="{BD4D150D-1172-947A-B0D7-19B06DF0D55A}"/>
              </a:ext>
            </a:extLst>
          </p:cNvPr>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1B1EC04D-1047-43B4-9615-7D3ED3C98D9D}" type="datetime8">
              <a:rPr lang="de-DE" altLang="de-DE" sz="1200"/>
              <a:pPr algn="r" eaLnBrk="1" hangingPunct="1"/>
              <a:t>10.09.2023 13:31</a:t>
            </a:fld>
            <a:endParaRPr lang="en-US" altLang="de-DE" sz="1200"/>
          </a:p>
        </p:txBody>
      </p:sp>
      <p:sp>
        <p:nvSpPr>
          <p:cNvPr id="12294" name="Footer Placeholder 5">
            <a:extLst>
              <a:ext uri="{FF2B5EF4-FFF2-40B4-BE49-F238E27FC236}">
                <a16:creationId xmlns:a16="http://schemas.microsoft.com/office/drawing/2014/main" id="{BF2BCA20-2DA2-B750-C9A6-702A7957F1A6}"/>
              </a:ext>
            </a:extLst>
          </p:cNvPr>
          <p:cNvSpPr txBox="1">
            <a:spLocks noGrp="1"/>
          </p:cNvSpPr>
          <p:nvPr/>
        </p:nvSpPr>
        <p:spPr bwMode="auto">
          <a:xfrm>
            <a:off x="0" y="8685213"/>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sz="500">
                <a:solidFill>
                  <a:srgbClr val="000000"/>
                </a:solidFill>
              </a:rPr>
              <a:t>© 2007 Microsoft Corporation. Alle Rechte vorbehalten. Microsoft, Windows, Windows Vista und andere Produktnamen sind möglicherweise eingetragene Marken oder Marken in den USA und/oder anderen Ländern/Regionen.</a:t>
            </a:r>
          </a:p>
          <a:p>
            <a:pPr eaLnBrk="1" hangingPunct="1"/>
            <a:r>
              <a:rPr lang="de-DE" altLang="de-DE" sz="500">
                <a:solidFill>
                  <a:srgbClr val="000000"/>
                </a:solidFill>
              </a:rPr>
              <a:t>Diese Angaben dienen nur zu Informationszwecken und entsprechen dem aktuellen Sachstand der Microsoft Corporation zum Erstellungsdatum dieser Präsentation.  Da Microsoft auf die sich ständig ändernden Marktanforderungen reagieren muss, sollten die Angaben nicht als Verpflichtung seitens Microsoft angesehen werden, und Microsoft übernimmt keine Garantie für die Genauigkeit der Angaben nach dem Datum dieser Präsentation.  </a:t>
            </a:r>
            <a:br>
              <a:rPr lang="de-DE" altLang="de-DE" sz="500">
                <a:solidFill>
                  <a:srgbClr val="000000"/>
                </a:solidFill>
              </a:rPr>
            </a:br>
            <a:r>
              <a:rPr lang="de-DE" altLang="de-DE" sz="500">
                <a:solidFill>
                  <a:srgbClr val="000000"/>
                </a:solidFill>
              </a:rPr>
              <a:t>MICROSOFT SCHLIESST FÜR DIE INFORMATIONEN IN DIESER PRÄSENTATION JEDE GEWÄHRLEISTUNG AUS, SEI SIE AUSDRÜCKLICH, KONKLUDENT ODER GESETZLICH VORGESCHRIEBEN.</a:t>
            </a:r>
          </a:p>
          <a:p>
            <a:pPr eaLnBrk="1" hangingPunct="1"/>
            <a:endParaRPr lang="en-US" altLang="de-DE" sz="500"/>
          </a:p>
        </p:txBody>
      </p:sp>
      <p:sp>
        <p:nvSpPr>
          <p:cNvPr id="12295" name="Slide Number Placeholder 6">
            <a:extLst>
              <a:ext uri="{FF2B5EF4-FFF2-40B4-BE49-F238E27FC236}">
                <a16:creationId xmlns:a16="http://schemas.microsoft.com/office/drawing/2014/main" id="{72BC660E-5069-E119-E9B2-9531ACB105BA}"/>
              </a:ext>
            </a:extLst>
          </p:cNvPr>
          <p:cNvSpPr txBox="1">
            <a:spLocks noGrp="1"/>
          </p:cNvSpPr>
          <p:nvPr/>
        </p:nvSpPr>
        <p:spPr bwMode="auto">
          <a:xfrm>
            <a:off x="6172200" y="8685213"/>
            <a:ext cx="684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27A7C01C-A877-4433-A5A0-A193C6A1F899}" type="slidenum">
              <a:rPr lang="de-DE" altLang="de-DE" sz="1200"/>
              <a:pPr algn="r" eaLnBrk="1" hangingPunct="1"/>
              <a:t>5</a:t>
            </a:fld>
            <a:endParaRPr lang="en-US" altLang="de-DE"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C94E903F-DA23-B2C0-F980-C451D2BAB9F0}"/>
              </a:ext>
            </a:extLst>
          </p:cNvPr>
          <p:cNvSpPr>
            <a:spLocks noGrp="1" noRot="1" noChangeAspect="1" noTextEdit="1"/>
          </p:cNvSpPr>
          <p:nvPr>
            <p:ph type="sldImg"/>
          </p:nvPr>
        </p:nvSpPr>
        <p:spPr bwMode="auto">
          <a:solidFill>
            <a:srgbClr val="FFFFFF"/>
          </a:solidFill>
          <a:ln>
            <a:solidFill>
              <a:srgbClr val="000000"/>
            </a:solidFill>
            <a:miter lim="800000"/>
            <a:headEnd/>
            <a:tailEnd/>
          </a:ln>
        </p:spPr>
      </p:sp>
      <p:sp>
        <p:nvSpPr>
          <p:cNvPr id="14339" name="Notes Placeholder 2">
            <a:extLst>
              <a:ext uri="{FF2B5EF4-FFF2-40B4-BE49-F238E27FC236}">
                <a16:creationId xmlns:a16="http://schemas.microsoft.com/office/drawing/2014/main" id="{2D5C90E6-61BF-B3E2-546C-632ABBDF7A7A}"/>
              </a:ext>
            </a:extLst>
          </p:cNvPr>
          <p:cNvSpPr>
            <a:spLocks noGrp="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de-CH" altLang="de-DE"/>
          </a:p>
        </p:txBody>
      </p:sp>
      <p:sp>
        <p:nvSpPr>
          <p:cNvPr id="14340" name="Header Placeholder 3">
            <a:extLst>
              <a:ext uri="{FF2B5EF4-FFF2-40B4-BE49-F238E27FC236}">
                <a16:creationId xmlns:a16="http://schemas.microsoft.com/office/drawing/2014/main" id="{1914568A-C8E9-80A9-9765-17E0F96F6A6C}"/>
              </a:ext>
            </a:extLst>
          </p:cNvPr>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de-CH" altLang="de-DE" sz="1200"/>
          </a:p>
        </p:txBody>
      </p:sp>
      <p:sp>
        <p:nvSpPr>
          <p:cNvPr id="14341" name="Date Placeholder 4">
            <a:extLst>
              <a:ext uri="{FF2B5EF4-FFF2-40B4-BE49-F238E27FC236}">
                <a16:creationId xmlns:a16="http://schemas.microsoft.com/office/drawing/2014/main" id="{4D0B90BB-5D47-3F26-436F-930DF77AE29F}"/>
              </a:ext>
            </a:extLst>
          </p:cNvPr>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917220E2-C57B-4AB6-8F31-EEEB4BF78A21}" type="datetime8">
              <a:rPr lang="de-DE" altLang="de-DE" sz="1200"/>
              <a:pPr algn="r" eaLnBrk="1" hangingPunct="1"/>
              <a:t>10.09.2023 13:31</a:t>
            </a:fld>
            <a:endParaRPr lang="en-US" altLang="de-DE" sz="1200"/>
          </a:p>
        </p:txBody>
      </p:sp>
      <p:sp>
        <p:nvSpPr>
          <p:cNvPr id="14342" name="Footer Placeholder 5">
            <a:extLst>
              <a:ext uri="{FF2B5EF4-FFF2-40B4-BE49-F238E27FC236}">
                <a16:creationId xmlns:a16="http://schemas.microsoft.com/office/drawing/2014/main" id="{A5C75E06-06A0-CA72-6F97-362B3D64712D}"/>
              </a:ext>
            </a:extLst>
          </p:cNvPr>
          <p:cNvSpPr txBox="1">
            <a:spLocks noGrp="1"/>
          </p:cNvSpPr>
          <p:nvPr/>
        </p:nvSpPr>
        <p:spPr bwMode="auto">
          <a:xfrm>
            <a:off x="0" y="8685213"/>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sz="500">
                <a:solidFill>
                  <a:srgbClr val="000000"/>
                </a:solidFill>
              </a:rPr>
              <a:t>© 2007 Microsoft Corporation. Alle Rechte vorbehalten. Microsoft, Windows, Windows Vista und andere Produktnamen sind möglicherweise eingetragene Marken oder Marken in den USA und/oder anderen Ländern/Regionen.</a:t>
            </a:r>
          </a:p>
          <a:p>
            <a:pPr eaLnBrk="1" hangingPunct="1"/>
            <a:r>
              <a:rPr lang="de-DE" altLang="de-DE" sz="500">
                <a:solidFill>
                  <a:srgbClr val="000000"/>
                </a:solidFill>
              </a:rPr>
              <a:t>Diese Angaben dienen nur zu Informationszwecken und entsprechen dem aktuellen Sachstand der Microsoft Corporation zum Erstellungsdatum dieser Präsentation.  Da Microsoft auf die sich ständig ändernden Marktanforderungen reagieren muss, sollten die Angaben nicht als Verpflichtung seitens Microsoft angesehen werden, und Microsoft übernimmt keine Garantie für die Genauigkeit der Angaben nach dem Datum dieser Präsentation.  </a:t>
            </a:r>
            <a:br>
              <a:rPr lang="de-DE" altLang="de-DE" sz="500">
                <a:solidFill>
                  <a:srgbClr val="000000"/>
                </a:solidFill>
              </a:rPr>
            </a:br>
            <a:r>
              <a:rPr lang="de-DE" altLang="de-DE" sz="500">
                <a:solidFill>
                  <a:srgbClr val="000000"/>
                </a:solidFill>
              </a:rPr>
              <a:t>MICROSOFT SCHLIESST FÜR DIE INFORMATIONEN IN DIESER PRÄSENTATION JEDE GEWÄHRLEISTUNG AUS, SEI SIE AUSDRÜCKLICH, KONKLUDENT ODER GESETZLICH VORGESCHRIEBEN.</a:t>
            </a:r>
          </a:p>
          <a:p>
            <a:pPr eaLnBrk="1" hangingPunct="1"/>
            <a:endParaRPr lang="en-US" altLang="de-DE" sz="500"/>
          </a:p>
        </p:txBody>
      </p:sp>
      <p:sp>
        <p:nvSpPr>
          <p:cNvPr id="14343" name="Slide Number Placeholder 6">
            <a:extLst>
              <a:ext uri="{FF2B5EF4-FFF2-40B4-BE49-F238E27FC236}">
                <a16:creationId xmlns:a16="http://schemas.microsoft.com/office/drawing/2014/main" id="{DE131A5F-CF04-0E02-68F1-C223F38CD74D}"/>
              </a:ext>
            </a:extLst>
          </p:cNvPr>
          <p:cNvSpPr txBox="1">
            <a:spLocks noGrp="1"/>
          </p:cNvSpPr>
          <p:nvPr/>
        </p:nvSpPr>
        <p:spPr bwMode="auto">
          <a:xfrm>
            <a:off x="6172200" y="8685213"/>
            <a:ext cx="684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1E32E0E-82D4-47D9-B817-818C012D0B0E}" type="slidenum">
              <a:rPr lang="de-DE" altLang="de-DE" sz="1200"/>
              <a:pPr algn="r" eaLnBrk="1" hangingPunct="1"/>
              <a:t>6</a:t>
            </a:fld>
            <a:endParaRPr lang="en-US" altLang="de-DE"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39509812-E929-E221-6DFD-5183A55C9B9D}"/>
              </a:ext>
            </a:extLst>
          </p:cNvPr>
          <p:cNvSpPr>
            <a:spLocks noGrp="1" noRot="1" noChangeAspect="1" noTextEdit="1"/>
          </p:cNvSpPr>
          <p:nvPr>
            <p:ph type="sldImg"/>
          </p:nvPr>
        </p:nvSpPr>
        <p:spPr bwMode="auto">
          <a:solidFill>
            <a:srgbClr val="FFFFFF"/>
          </a:solidFill>
          <a:ln>
            <a:solidFill>
              <a:srgbClr val="000000"/>
            </a:solidFill>
            <a:miter lim="800000"/>
            <a:headEnd/>
            <a:tailEnd/>
          </a:ln>
        </p:spPr>
      </p:sp>
      <p:sp>
        <p:nvSpPr>
          <p:cNvPr id="16387" name="Notes Placeholder 2">
            <a:extLst>
              <a:ext uri="{FF2B5EF4-FFF2-40B4-BE49-F238E27FC236}">
                <a16:creationId xmlns:a16="http://schemas.microsoft.com/office/drawing/2014/main" id="{D130B19D-8CB7-56E5-6F38-B26EDC1E0D02}"/>
              </a:ext>
            </a:extLst>
          </p:cNvPr>
          <p:cNvSpPr>
            <a:spLocks noGrp="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de-CH" altLang="de-DE"/>
          </a:p>
        </p:txBody>
      </p:sp>
      <p:sp>
        <p:nvSpPr>
          <p:cNvPr id="16388" name="Header Placeholder 3">
            <a:extLst>
              <a:ext uri="{FF2B5EF4-FFF2-40B4-BE49-F238E27FC236}">
                <a16:creationId xmlns:a16="http://schemas.microsoft.com/office/drawing/2014/main" id="{FE76C282-E23E-A3E8-B608-E82CC5B3E51F}"/>
              </a:ext>
            </a:extLst>
          </p:cNvPr>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de-CH" altLang="de-DE" sz="1200"/>
          </a:p>
        </p:txBody>
      </p:sp>
      <p:sp>
        <p:nvSpPr>
          <p:cNvPr id="16389" name="Date Placeholder 4">
            <a:extLst>
              <a:ext uri="{FF2B5EF4-FFF2-40B4-BE49-F238E27FC236}">
                <a16:creationId xmlns:a16="http://schemas.microsoft.com/office/drawing/2014/main" id="{2547C418-D52E-45F4-D62E-A5B690FF7C08}"/>
              </a:ext>
            </a:extLst>
          </p:cNvPr>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043DF52-B05E-49DD-B34F-B8E6A57E2992}" type="datetime8">
              <a:rPr lang="de-DE" altLang="de-DE" sz="1200"/>
              <a:pPr algn="r" eaLnBrk="1" hangingPunct="1"/>
              <a:t>10.09.2023 13:31</a:t>
            </a:fld>
            <a:endParaRPr lang="en-US" altLang="de-DE" sz="1200"/>
          </a:p>
        </p:txBody>
      </p:sp>
      <p:sp>
        <p:nvSpPr>
          <p:cNvPr id="16390" name="Footer Placeholder 5">
            <a:extLst>
              <a:ext uri="{FF2B5EF4-FFF2-40B4-BE49-F238E27FC236}">
                <a16:creationId xmlns:a16="http://schemas.microsoft.com/office/drawing/2014/main" id="{A52C457A-CA14-FB03-FBB3-B50A852F1347}"/>
              </a:ext>
            </a:extLst>
          </p:cNvPr>
          <p:cNvSpPr txBox="1">
            <a:spLocks noGrp="1"/>
          </p:cNvSpPr>
          <p:nvPr/>
        </p:nvSpPr>
        <p:spPr bwMode="auto">
          <a:xfrm>
            <a:off x="0" y="8685213"/>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sz="500">
                <a:solidFill>
                  <a:srgbClr val="000000"/>
                </a:solidFill>
              </a:rPr>
              <a:t>© 2007 Microsoft Corporation. Alle Rechte vorbehalten. Microsoft, Windows, Windows Vista und andere Produktnamen sind möglicherweise eingetragene Marken oder Marken in den USA und/oder anderen Ländern/Regionen.</a:t>
            </a:r>
          </a:p>
          <a:p>
            <a:pPr eaLnBrk="1" hangingPunct="1"/>
            <a:r>
              <a:rPr lang="de-DE" altLang="de-DE" sz="500">
                <a:solidFill>
                  <a:srgbClr val="000000"/>
                </a:solidFill>
              </a:rPr>
              <a:t>Diese Angaben dienen nur zu Informationszwecken und entsprechen dem aktuellen Sachstand der Microsoft Corporation zum Erstellungsdatum dieser Präsentation.  Da Microsoft auf die sich ständig ändernden Marktanforderungen reagieren muss, sollten die Angaben nicht als Verpflichtung seitens Microsoft angesehen werden, und Microsoft übernimmt keine Garantie für die Genauigkeit der Angaben nach dem Datum dieser Präsentation.  </a:t>
            </a:r>
            <a:br>
              <a:rPr lang="de-DE" altLang="de-DE" sz="500">
                <a:solidFill>
                  <a:srgbClr val="000000"/>
                </a:solidFill>
              </a:rPr>
            </a:br>
            <a:r>
              <a:rPr lang="de-DE" altLang="de-DE" sz="500">
                <a:solidFill>
                  <a:srgbClr val="000000"/>
                </a:solidFill>
              </a:rPr>
              <a:t>MICROSOFT SCHLIESST FÜR DIE INFORMATIONEN IN DIESER PRÄSENTATION JEDE GEWÄHRLEISTUNG AUS, SEI SIE AUSDRÜCKLICH, KONKLUDENT ODER GESETZLICH VORGESCHRIEBEN.</a:t>
            </a:r>
          </a:p>
          <a:p>
            <a:pPr eaLnBrk="1" hangingPunct="1"/>
            <a:endParaRPr lang="en-US" altLang="de-DE" sz="500"/>
          </a:p>
        </p:txBody>
      </p:sp>
      <p:sp>
        <p:nvSpPr>
          <p:cNvPr id="16391" name="Slide Number Placeholder 6">
            <a:extLst>
              <a:ext uri="{FF2B5EF4-FFF2-40B4-BE49-F238E27FC236}">
                <a16:creationId xmlns:a16="http://schemas.microsoft.com/office/drawing/2014/main" id="{5FFAA5F8-B196-DC4D-C718-8B356A5E9B6C}"/>
              </a:ext>
            </a:extLst>
          </p:cNvPr>
          <p:cNvSpPr txBox="1">
            <a:spLocks noGrp="1"/>
          </p:cNvSpPr>
          <p:nvPr/>
        </p:nvSpPr>
        <p:spPr bwMode="auto">
          <a:xfrm>
            <a:off x="6172200" y="8685213"/>
            <a:ext cx="684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242674C0-6562-4106-A982-4FBD160F590C}" type="slidenum">
              <a:rPr lang="de-DE" altLang="de-DE" sz="1200"/>
              <a:pPr algn="r" eaLnBrk="1" hangingPunct="1"/>
              <a:t>7</a:t>
            </a:fld>
            <a:endParaRPr lang="en-US" altLang="de-DE"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5A70221D-F168-CEB5-CA65-920EE99FD24C}"/>
              </a:ext>
            </a:extLst>
          </p:cNvPr>
          <p:cNvSpPr>
            <a:spLocks noGrp="1" noRot="1" noChangeAspect="1" noTextEdit="1"/>
          </p:cNvSpPr>
          <p:nvPr>
            <p:ph type="sldImg"/>
          </p:nvPr>
        </p:nvSpPr>
        <p:spPr bwMode="auto">
          <a:solidFill>
            <a:srgbClr val="FFFFFF"/>
          </a:solidFill>
          <a:ln>
            <a:solidFill>
              <a:srgbClr val="000000"/>
            </a:solidFill>
            <a:miter lim="800000"/>
            <a:headEnd/>
            <a:tailEnd/>
          </a:ln>
        </p:spPr>
      </p:sp>
      <p:sp>
        <p:nvSpPr>
          <p:cNvPr id="18435" name="Notes Placeholder 2">
            <a:extLst>
              <a:ext uri="{FF2B5EF4-FFF2-40B4-BE49-F238E27FC236}">
                <a16:creationId xmlns:a16="http://schemas.microsoft.com/office/drawing/2014/main" id="{3FDF31A6-5252-63EC-F4CF-312907D41531}"/>
              </a:ext>
            </a:extLst>
          </p:cNvPr>
          <p:cNvSpPr>
            <a:spLocks noGrp="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de-CH" altLang="de-DE"/>
          </a:p>
        </p:txBody>
      </p:sp>
      <p:sp>
        <p:nvSpPr>
          <p:cNvPr id="18436" name="Header Placeholder 3">
            <a:extLst>
              <a:ext uri="{FF2B5EF4-FFF2-40B4-BE49-F238E27FC236}">
                <a16:creationId xmlns:a16="http://schemas.microsoft.com/office/drawing/2014/main" id="{84385CFE-2D79-6B28-2B80-835553B60D3A}"/>
              </a:ext>
            </a:extLst>
          </p:cNvPr>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de-CH" altLang="de-DE" sz="1200"/>
          </a:p>
        </p:txBody>
      </p:sp>
      <p:sp>
        <p:nvSpPr>
          <p:cNvPr id="18437" name="Date Placeholder 4">
            <a:extLst>
              <a:ext uri="{FF2B5EF4-FFF2-40B4-BE49-F238E27FC236}">
                <a16:creationId xmlns:a16="http://schemas.microsoft.com/office/drawing/2014/main" id="{6E32C963-3A52-D29D-FD29-1CF3F2E205A9}"/>
              </a:ext>
            </a:extLst>
          </p:cNvPr>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61292D57-B360-4D07-B9D5-B3A3FFD44A36}" type="datetime8">
              <a:rPr lang="de-DE" altLang="de-DE" sz="1200"/>
              <a:pPr algn="r" eaLnBrk="1" hangingPunct="1"/>
              <a:t>10.09.2023 13:31</a:t>
            </a:fld>
            <a:endParaRPr lang="en-US" altLang="de-DE" sz="1200"/>
          </a:p>
        </p:txBody>
      </p:sp>
      <p:sp>
        <p:nvSpPr>
          <p:cNvPr id="18438" name="Footer Placeholder 5">
            <a:extLst>
              <a:ext uri="{FF2B5EF4-FFF2-40B4-BE49-F238E27FC236}">
                <a16:creationId xmlns:a16="http://schemas.microsoft.com/office/drawing/2014/main" id="{735E66A8-9AA3-6081-0105-070A4AB66F28}"/>
              </a:ext>
            </a:extLst>
          </p:cNvPr>
          <p:cNvSpPr txBox="1">
            <a:spLocks noGrp="1"/>
          </p:cNvSpPr>
          <p:nvPr/>
        </p:nvSpPr>
        <p:spPr bwMode="auto">
          <a:xfrm>
            <a:off x="0" y="8685213"/>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sz="500">
                <a:solidFill>
                  <a:srgbClr val="000000"/>
                </a:solidFill>
              </a:rPr>
              <a:t>© 2007 Microsoft Corporation. Alle Rechte vorbehalten. Microsoft, Windows, Windows Vista und andere Produktnamen sind möglicherweise eingetragene Marken oder Marken in den USA und/oder anderen Ländern/Regionen.</a:t>
            </a:r>
          </a:p>
          <a:p>
            <a:pPr eaLnBrk="1" hangingPunct="1"/>
            <a:r>
              <a:rPr lang="de-DE" altLang="de-DE" sz="500">
                <a:solidFill>
                  <a:srgbClr val="000000"/>
                </a:solidFill>
              </a:rPr>
              <a:t>Diese Angaben dienen nur zu Informationszwecken und entsprechen dem aktuellen Sachstand der Microsoft Corporation zum Erstellungsdatum dieser Präsentation.  Da Microsoft auf die sich ständig ändernden Marktanforderungen reagieren muss, sollten die Angaben nicht als Verpflichtung seitens Microsoft angesehen werden, und Microsoft übernimmt keine Garantie für die Genauigkeit der Angaben nach dem Datum dieser Präsentation.  </a:t>
            </a:r>
            <a:br>
              <a:rPr lang="de-DE" altLang="de-DE" sz="500">
                <a:solidFill>
                  <a:srgbClr val="000000"/>
                </a:solidFill>
              </a:rPr>
            </a:br>
            <a:r>
              <a:rPr lang="de-DE" altLang="de-DE" sz="500">
                <a:solidFill>
                  <a:srgbClr val="000000"/>
                </a:solidFill>
              </a:rPr>
              <a:t>MICROSOFT SCHLIESST FÜR DIE INFORMATIONEN IN DIESER PRÄSENTATION JEDE GEWÄHRLEISTUNG AUS, SEI SIE AUSDRÜCKLICH, KONKLUDENT ODER GESETZLICH VORGESCHRIEBEN.</a:t>
            </a:r>
          </a:p>
          <a:p>
            <a:pPr eaLnBrk="1" hangingPunct="1"/>
            <a:endParaRPr lang="en-US" altLang="de-DE" sz="500"/>
          </a:p>
        </p:txBody>
      </p:sp>
      <p:sp>
        <p:nvSpPr>
          <p:cNvPr id="18439" name="Slide Number Placeholder 6">
            <a:extLst>
              <a:ext uri="{FF2B5EF4-FFF2-40B4-BE49-F238E27FC236}">
                <a16:creationId xmlns:a16="http://schemas.microsoft.com/office/drawing/2014/main" id="{1A446AFD-2519-ED3E-5B15-B98EDF0FB58E}"/>
              </a:ext>
            </a:extLst>
          </p:cNvPr>
          <p:cNvSpPr txBox="1">
            <a:spLocks noGrp="1"/>
          </p:cNvSpPr>
          <p:nvPr/>
        </p:nvSpPr>
        <p:spPr bwMode="auto">
          <a:xfrm>
            <a:off x="6172200" y="8685213"/>
            <a:ext cx="684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11DDE0A8-0E76-4096-A01F-A54544C658D9}" type="slidenum">
              <a:rPr lang="de-DE" altLang="de-DE" sz="1200"/>
              <a:pPr algn="r" eaLnBrk="1" hangingPunct="1"/>
              <a:t>8</a:t>
            </a:fld>
            <a:endParaRPr lang="en-US" altLang="de-DE"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E3E22080-41C3-3DFE-CC30-D5F6542C207A}"/>
              </a:ext>
            </a:extLst>
          </p:cNvPr>
          <p:cNvSpPr>
            <a:spLocks noGrp="1" noRot="1" noChangeAspect="1" noTextEdit="1"/>
          </p:cNvSpPr>
          <p:nvPr>
            <p:ph type="sldImg"/>
          </p:nvPr>
        </p:nvSpPr>
        <p:spPr bwMode="auto">
          <a:solidFill>
            <a:srgbClr val="FFFFFF"/>
          </a:solidFill>
          <a:ln>
            <a:solidFill>
              <a:srgbClr val="000000"/>
            </a:solidFill>
            <a:miter lim="800000"/>
            <a:headEnd/>
            <a:tailEnd/>
          </a:ln>
        </p:spPr>
      </p:sp>
      <p:sp>
        <p:nvSpPr>
          <p:cNvPr id="20483" name="Notes Placeholder 2">
            <a:extLst>
              <a:ext uri="{FF2B5EF4-FFF2-40B4-BE49-F238E27FC236}">
                <a16:creationId xmlns:a16="http://schemas.microsoft.com/office/drawing/2014/main" id="{F8143673-52D1-B2E6-57F2-C50D2AAB7538}"/>
              </a:ext>
            </a:extLst>
          </p:cNvPr>
          <p:cNvSpPr>
            <a:spLocks noGrp="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de-CH" altLang="de-DE"/>
          </a:p>
        </p:txBody>
      </p:sp>
      <p:sp>
        <p:nvSpPr>
          <p:cNvPr id="20484" name="Header Placeholder 3">
            <a:extLst>
              <a:ext uri="{FF2B5EF4-FFF2-40B4-BE49-F238E27FC236}">
                <a16:creationId xmlns:a16="http://schemas.microsoft.com/office/drawing/2014/main" id="{664FBBA2-C7DD-A6A5-3BFE-D7F09181F251}"/>
              </a:ext>
            </a:extLst>
          </p:cNvPr>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de-CH" altLang="de-DE" sz="1200"/>
          </a:p>
        </p:txBody>
      </p:sp>
      <p:sp>
        <p:nvSpPr>
          <p:cNvPr id="20485" name="Date Placeholder 4">
            <a:extLst>
              <a:ext uri="{FF2B5EF4-FFF2-40B4-BE49-F238E27FC236}">
                <a16:creationId xmlns:a16="http://schemas.microsoft.com/office/drawing/2014/main" id="{877AA9E9-5F54-85B8-9098-3D887E15FC65}"/>
              </a:ext>
            </a:extLst>
          </p:cNvPr>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13861371-8063-41D5-9D7F-D121FFA36C02}" type="datetime8">
              <a:rPr lang="de-DE" altLang="de-DE" sz="1200"/>
              <a:pPr algn="r" eaLnBrk="1" hangingPunct="1"/>
              <a:t>10.09.2023 13:31</a:t>
            </a:fld>
            <a:endParaRPr lang="en-US" altLang="de-DE" sz="1200"/>
          </a:p>
        </p:txBody>
      </p:sp>
      <p:sp>
        <p:nvSpPr>
          <p:cNvPr id="20486" name="Footer Placeholder 5">
            <a:extLst>
              <a:ext uri="{FF2B5EF4-FFF2-40B4-BE49-F238E27FC236}">
                <a16:creationId xmlns:a16="http://schemas.microsoft.com/office/drawing/2014/main" id="{87CADF44-3323-C643-42B4-28E88CE649DA}"/>
              </a:ext>
            </a:extLst>
          </p:cNvPr>
          <p:cNvSpPr txBox="1">
            <a:spLocks noGrp="1"/>
          </p:cNvSpPr>
          <p:nvPr/>
        </p:nvSpPr>
        <p:spPr bwMode="auto">
          <a:xfrm>
            <a:off x="0" y="8685213"/>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sz="500">
                <a:solidFill>
                  <a:srgbClr val="000000"/>
                </a:solidFill>
              </a:rPr>
              <a:t>© 2007 Microsoft Corporation. Alle Rechte vorbehalten. Microsoft, Windows, Windows Vista und andere Produktnamen sind möglicherweise eingetragene Marken oder Marken in den USA und/oder anderen Ländern/Regionen.</a:t>
            </a:r>
          </a:p>
          <a:p>
            <a:pPr eaLnBrk="1" hangingPunct="1"/>
            <a:r>
              <a:rPr lang="de-DE" altLang="de-DE" sz="500">
                <a:solidFill>
                  <a:srgbClr val="000000"/>
                </a:solidFill>
              </a:rPr>
              <a:t>Diese Angaben dienen nur zu Informationszwecken und entsprechen dem aktuellen Sachstand der Microsoft Corporation zum Erstellungsdatum dieser Präsentation.  Da Microsoft auf die sich ständig ändernden Marktanforderungen reagieren muss, sollten die Angaben nicht als Verpflichtung seitens Microsoft angesehen werden, und Microsoft übernimmt keine Garantie für die Genauigkeit der Angaben nach dem Datum dieser Präsentation.  </a:t>
            </a:r>
            <a:br>
              <a:rPr lang="de-DE" altLang="de-DE" sz="500">
                <a:solidFill>
                  <a:srgbClr val="000000"/>
                </a:solidFill>
              </a:rPr>
            </a:br>
            <a:r>
              <a:rPr lang="de-DE" altLang="de-DE" sz="500">
                <a:solidFill>
                  <a:srgbClr val="000000"/>
                </a:solidFill>
              </a:rPr>
              <a:t>MICROSOFT SCHLIESST FÜR DIE INFORMATIONEN IN DIESER PRÄSENTATION JEDE GEWÄHRLEISTUNG AUS, SEI SIE AUSDRÜCKLICH, KONKLUDENT ODER GESETZLICH VORGESCHRIEBEN.</a:t>
            </a:r>
          </a:p>
          <a:p>
            <a:pPr eaLnBrk="1" hangingPunct="1"/>
            <a:endParaRPr lang="en-US" altLang="de-DE" sz="500"/>
          </a:p>
        </p:txBody>
      </p:sp>
      <p:sp>
        <p:nvSpPr>
          <p:cNvPr id="20487" name="Slide Number Placeholder 6">
            <a:extLst>
              <a:ext uri="{FF2B5EF4-FFF2-40B4-BE49-F238E27FC236}">
                <a16:creationId xmlns:a16="http://schemas.microsoft.com/office/drawing/2014/main" id="{D6BF9823-DC11-47BD-67AB-34D4B197D5F4}"/>
              </a:ext>
            </a:extLst>
          </p:cNvPr>
          <p:cNvSpPr txBox="1">
            <a:spLocks noGrp="1"/>
          </p:cNvSpPr>
          <p:nvPr/>
        </p:nvSpPr>
        <p:spPr bwMode="auto">
          <a:xfrm>
            <a:off x="6172200" y="8685213"/>
            <a:ext cx="684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090F6B20-5D81-4FB3-8BCA-7D5B835C3285}" type="slidenum">
              <a:rPr lang="de-DE" altLang="de-DE" sz="1200"/>
              <a:pPr algn="r" eaLnBrk="1" hangingPunct="1"/>
              <a:t>9</a:t>
            </a:fld>
            <a:endParaRPr lang="en-US" altLang="de-D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de-DE" noProof="0"/>
              <a:t>Titelmasterformat durch Klicken bearbeiten</a:t>
            </a:r>
            <a:endParaRPr lang="de-DE" noProof="0" dirty="0"/>
          </a:p>
        </p:txBody>
      </p:sp>
      <p:sp>
        <p:nvSpPr>
          <p:cNvPr id="3" name="Untertitel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de-DE" noProof="0"/>
              <a:t>Formatvorlage des Untertitelmasters durch Klicken bearbeiten</a:t>
            </a:r>
            <a:endParaRPr lang="de-DE" noProof="0" dirty="0"/>
          </a:p>
        </p:txBody>
      </p:sp>
    </p:spTree>
    <p:extLst>
      <p:ext uri="{BB962C8B-B14F-4D97-AF65-F5344CB8AC3E}">
        <p14:creationId xmlns:p14="http://schemas.microsoft.com/office/powerpoint/2010/main" val="391695856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Demo, Video usw. &quot;Spezialfolien&quot;">
    <p:spTree>
      <p:nvGrpSpPr>
        <p:cNvPr id="1" name=""/>
        <p:cNvGrpSpPr/>
        <p:nvPr/>
      </p:nvGrpSpPr>
      <p:grpSpPr>
        <a:xfrm>
          <a:off x="0" y="0"/>
          <a:ext cx="0" cy="0"/>
          <a:chOff x="0" y="0"/>
          <a:chExt cx="0" cy="0"/>
        </a:xfrm>
      </p:grpSpPr>
      <p:sp>
        <p:nvSpPr>
          <p:cNvPr id="2" name="Titel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de-DE" noProof="0"/>
              <a:t>Titelmasterformat durch Klicken bearbeiten</a:t>
            </a:r>
          </a:p>
        </p:txBody>
      </p:sp>
      <p:sp>
        <p:nvSpPr>
          <p:cNvPr id="3" name="Untertitel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de-DE" noProof="0"/>
              <a:t>Formatvorlage des Untertitelmasters durch Klicken bearbeiten</a:t>
            </a:r>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de-DE" noProof="0"/>
              <a:t>Formatvorlagen des Textmasters bearbeiten</a:t>
            </a:r>
          </a:p>
        </p:txBody>
      </p:sp>
    </p:spTree>
    <p:extLst>
      <p:ext uri="{BB962C8B-B14F-4D97-AF65-F5344CB8AC3E}">
        <p14:creationId xmlns:p14="http://schemas.microsoft.com/office/powerpoint/2010/main" val="292118073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usw. &quot;Spezialfolien&quot;">
    <p:spTree>
      <p:nvGrpSpPr>
        <p:cNvPr id="1" name=""/>
        <p:cNvGrpSpPr/>
        <p:nvPr/>
      </p:nvGrpSpPr>
      <p:grpSpPr>
        <a:xfrm>
          <a:off x="0" y="0"/>
          <a:ext cx="0" cy="0"/>
          <a:chOff x="0" y="0"/>
          <a:chExt cx="0" cy="0"/>
        </a:xfrm>
      </p:grpSpPr>
      <p:sp>
        <p:nvSpPr>
          <p:cNvPr id="2" name="Titel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de-DE" noProof="0"/>
              <a:t>Titelmasterformat durch Klicken bearbeiten</a:t>
            </a:r>
          </a:p>
        </p:txBody>
      </p:sp>
      <p:sp>
        <p:nvSpPr>
          <p:cNvPr id="3" name="Untertitel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de-DE" noProof="0"/>
              <a:t>Formatvorlage des Untertitelmasters durch Klicken bearbeiten</a:t>
            </a:r>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de-DE" noProof="0"/>
              <a:t>Formatvorlagen des Textmasters bearbeiten</a:t>
            </a:r>
          </a:p>
        </p:txBody>
      </p:sp>
    </p:spTree>
    <p:extLst>
      <p:ext uri="{BB962C8B-B14F-4D97-AF65-F5344CB8AC3E}">
        <p14:creationId xmlns:p14="http://schemas.microsoft.com/office/powerpoint/2010/main" val="53048582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endParaRPr lang="de-DE" noProof="0"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Tree>
    <p:extLst>
      <p:ext uri="{BB962C8B-B14F-4D97-AF65-F5344CB8AC3E}">
        <p14:creationId xmlns:p14="http://schemas.microsoft.com/office/powerpoint/2010/main" val="89473493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Tree>
    <p:extLst>
      <p:ext uri="{BB962C8B-B14F-4D97-AF65-F5344CB8AC3E}">
        <p14:creationId xmlns:p14="http://schemas.microsoft.com/office/powerpoint/2010/main" val="179340151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DE" noProof="0"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Tree>
    <p:extLst>
      <p:ext uri="{BB962C8B-B14F-4D97-AF65-F5344CB8AC3E}">
        <p14:creationId xmlns:p14="http://schemas.microsoft.com/office/powerpoint/2010/main" val="26456587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a:t>Titelmasterformat durch Klicken bearbeiten</a:t>
            </a:r>
          </a:p>
        </p:txBody>
      </p:sp>
      <p:sp>
        <p:nvSpPr>
          <p:cNvPr id="3" name="Textplatzhalt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de-DE" noProof="0"/>
              <a:t>Formatvorlagen des Textmasters bearbeiten</a:t>
            </a:r>
          </a:p>
        </p:txBody>
      </p:sp>
      <p:sp>
        <p:nvSpPr>
          <p:cNvPr id="4" name="Content Placeholder 3"/>
          <p:cNvSpPr>
            <a:spLocks noGrp="1"/>
          </p:cNvSpPr>
          <p:nvPr>
            <p:ph sz="half" idx="2"/>
          </p:nvPr>
        </p:nvSpPr>
        <p:spPr>
          <a:xfrm>
            <a:off x="380999" y="2174874"/>
            <a:ext cx="4114800"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de-DE" noProof="0"/>
              <a:t>Formatvorlagen des Textmasters bearbeiten</a:t>
            </a:r>
          </a:p>
        </p:txBody>
      </p:sp>
      <p:sp>
        <p:nvSpPr>
          <p:cNvPr id="6" name="Content Placeholder 5"/>
          <p:cNvSpPr>
            <a:spLocks noGrp="1"/>
          </p:cNvSpPr>
          <p:nvPr>
            <p:ph sz="quarter" idx="4"/>
          </p:nvPr>
        </p:nvSpPr>
        <p:spPr>
          <a:xfrm>
            <a:off x="4645026" y="2174874"/>
            <a:ext cx="411797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Tree>
    <p:extLst>
      <p:ext uri="{BB962C8B-B14F-4D97-AF65-F5344CB8AC3E}">
        <p14:creationId xmlns:p14="http://schemas.microsoft.com/office/powerpoint/2010/main" val="127171845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p>
        </p:txBody>
      </p:sp>
    </p:spTree>
    <p:extLst>
      <p:ext uri="{BB962C8B-B14F-4D97-AF65-F5344CB8AC3E}">
        <p14:creationId xmlns:p14="http://schemas.microsoft.com/office/powerpoint/2010/main" val="391415797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88420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INF¨¹HRUNG ¨C Druckausgabe in GRAUSTUFE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09386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E46F0-061E-10D8-EB48-02A2F1996644}"/>
              </a:ext>
            </a:extLst>
          </p:cNvPr>
          <p:cNvSpPr>
            <a:spLocks noGrp="1"/>
          </p:cNvSpPr>
          <p:nvPr>
            <p:ph type="title"/>
          </p:nvPr>
        </p:nvSpPr>
        <p:spPr>
          <a:xfrm>
            <a:off x="381000" y="230188"/>
            <a:ext cx="8382000" cy="1330325"/>
          </a:xfrm>
          <a:prstGeom prst="rect">
            <a:avLst/>
          </a:prstGeom>
        </p:spPr>
        <p:txBody>
          <a:bodyPr vert="horz" wrap="square" lIns="0" tIns="0" rIns="0" bIns="0" rtlCol="0" anchor="t">
            <a:spAutoFit/>
          </a:bodyPr>
          <a:lstStyle/>
          <a:p>
            <a:r>
              <a:rPr lang="de-DE" noProof="0" dirty="0"/>
              <a:t>Titelmasterformat durch Klicken bearbeiten</a:t>
            </a:r>
          </a:p>
        </p:txBody>
      </p:sp>
      <p:sp>
        <p:nvSpPr>
          <p:cNvPr id="1027" name="Textplatzhalter 2">
            <a:extLst>
              <a:ext uri="{FF2B5EF4-FFF2-40B4-BE49-F238E27FC236}">
                <a16:creationId xmlns:a16="http://schemas.microsoft.com/office/drawing/2014/main" id="{18C29227-E070-D935-9A0D-2A11A43C52E4}"/>
              </a:ext>
            </a:extLst>
          </p:cNvPr>
          <p:cNvSpPr>
            <a:spLocks noGrp="1"/>
          </p:cNvSpPr>
          <p:nvPr>
            <p:ph type="body" idx="1"/>
          </p:nvPr>
        </p:nvSpPr>
        <p:spPr bwMode="auto">
          <a:xfrm>
            <a:off x="381000" y="1412875"/>
            <a:ext cx="8382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F¨¹nfte Ebene</a:t>
            </a:r>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ransition>
    <p:fade/>
  </p:transition>
  <p:txStyles>
    <p:title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2pPr>
      <a:lvl3pPr algn="l" defTabSz="912813" rtl="0" eaLnBrk="0" fontAlgn="base" hangingPunct="0">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3pPr>
      <a:lvl4pPr algn="l" defTabSz="912813" rtl="0" eaLnBrk="0" fontAlgn="base" hangingPunct="0">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4pPr>
      <a:lvl5pPr algn="l" defTabSz="912813" rtl="0" eaLnBrk="0" fontAlgn="base" hangingPunct="0">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5pPr>
      <a:lvl6pPr marL="4572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6pPr>
      <a:lvl7pPr marL="9144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7pPr>
      <a:lvl8pPr marL="13716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8pPr>
      <a:lvl9pPr marL="18288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9pPr>
    </p:titleStyle>
    <p:bodyStyle>
      <a:lvl1pPr marL="396875" indent="-396875" algn="l" defTabSz="912813" rtl="0" eaLnBrk="0" fontAlgn="base" hangingPunct="0">
        <a:lnSpc>
          <a:spcPct val="90000"/>
        </a:lnSpc>
        <a:spcBef>
          <a:spcPct val="20000"/>
        </a:spcBef>
        <a:spcAft>
          <a:spcPct val="0"/>
        </a:spcAft>
        <a:buBlip>
          <a:blip r:embed="rId13"/>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14"/>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14"/>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14"/>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1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8.gif"/><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9.gi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Grafik 7">
            <a:extLst>
              <a:ext uri="{FF2B5EF4-FFF2-40B4-BE49-F238E27FC236}">
                <a16:creationId xmlns:a16="http://schemas.microsoft.com/office/drawing/2014/main" id="{A908E505-AC2E-CBDA-192D-4A91BF8E2D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12319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4">
            <a:extLst>
              <a:ext uri="{FF2B5EF4-FFF2-40B4-BE49-F238E27FC236}">
                <a16:creationId xmlns:a16="http://schemas.microsoft.com/office/drawing/2014/main" id="{631EBEB3-EAA1-0FFC-FC04-B13EEEA90657}"/>
              </a:ext>
            </a:extLst>
          </p:cNvPr>
          <p:cNvSpPr txBox="1">
            <a:spLocks noChangeArrowheads="1"/>
          </p:cNvSpPr>
          <p:nvPr/>
        </p:nvSpPr>
        <p:spPr bwMode="auto">
          <a:xfrm>
            <a:off x="1965325" y="1644650"/>
            <a:ext cx="6264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sp>
        <p:nvSpPr>
          <p:cNvPr id="3076" name="Rectangle 11">
            <a:extLst>
              <a:ext uri="{FF2B5EF4-FFF2-40B4-BE49-F238E27FC236}">
                <a16:creationId xmlns:a16="http://schemas.microsoft.com/office/drawing/2014/main" id="{1E106850-219D-0949-9B2B-720D60FCF09F}"/>
              </a:ext>
            </a:extLst>
          </p:cNvPr>
          <p:cNvSpPr>
            <a:spLocks noChangeArrowheads="1"/>
          </p:cNvSpPr>
          <p:nvPr/>
        </p:nvSpPr>
        <p:spPr bwMode="auto">
          <a:xfrm>
            <a:off x="2767013" y="1666875"/>
            <a:ext cx="12520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pic>
        <p:nvPicPr>
          <p:cNvPr id="3077" name="Grafik 1">
            <a:extLst>
              <a:ext uri="{FF2B5EF4-FFF2-40B4-BE49-F238E27FC236}">
                <a16:creationId xmlns:a16="http://schemas.microsoft.com/office/drawing/2014/main" id="{5061F393-8D76-5C3A-F331-FD58A232D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01625"/>
            <a:ext cx="50577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5">
            <a:extLst>
              <a:ext uri="{FF2B5EF4-FFF2-40B4-BE49-F238E27FC236}">
                <a16:creationId xmlns:a16="http://schemas.microsoft.com/office/drawing/2014/main" id="{CECDEDA1-83C7-6EA8-0338-C7CE7E4363A5}"/>
              </a:ext>
            </a:extLst>
          </p:cNvPr>
          <p:cNvSpPr txBox="1">
            <a:spLocks noChangeArrowheads="1"/>
          </p:cNvSpPr>
          <p:nvPr/>
        </p:nvSpPr>
        <p:spPr bwMode="auto">
          <a:xfrm>
            <a:off x="633413" y="1304925"/>
            <a:ext cx="8229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3600" b="1">
                <a:solidFill>
                  <a:schemeClr val="hlink"/>
                </a:solidFill>
              </a:rPr>
              <a:t>Ausbruch des Vulkans</a:t>
            </a:r>
            <a:br>
              <a:rPr lang="de-CH" altLang="de-DE" sz="3600" b="1">
                <a:solidFill>
                  <a:schemeClr val="hlink"/>
                </a:solidFill>
              </a:rPr>
            </a:br>
            <a:r>
              <a:rPr lang="de-CH" altLang="de-DE" sz="3600" b="1">
                <a:solidFill>
                  <a:schemeClr val="hlink"/>
                </a:solidFill>
              </a:rPr>
              <a:t>	</a:t>
            </a:r>
            <a:r>
              <a:rPr lang="sv-SE" altLang="de-DE" sz="3600" b="1">
                <a:solidFill>
                  <a:schemeClr val="hlink"/>
                </a:solidFill>
              </a:rPr>
              <a:t>Hunga Tonga-Hunga Ha'apai</a:t>
            </a:r>
            <a:br>
              <a:rPr lang="sv-SE" altLang="de-DE" sz="3600" b="1">
                <a:solidFill>
                  <a:schemeClr val="hlink"/>
                </a:solidFill>
              </a:rPr>
            </a:br>
            <a:r>
              <a:rPr lang="sv-SE" altLang="de-DE" sz="3600" b="1">
                <a:solidFill>
                  <a:schemeClr val="hlink"/>
                </a:solidFill>
              </a:rPr>
              <a:t>		am 15. Januar 2022 um 04.15 UT</a:t>
            </a:r>
            <a:r>
              <a:rPr lang="de-CH" altLang="de-DE" sz="3600" b="1">
                <a:solidFill>
                  <a:schemeClr val="hlink"/>
                </a:solidFill>
              </a:rPr>
              <a:t> </a:t>
            </a:r>
          </a:p>
        </p:txBody>
      </p:sp>
      <p:pic>
        <p:nvPicPr>
          <p:cNvPr id="3079" name="Grafik 14">
            <a:extLst>
              <a:ext uri="{FF2B5EF4-FFF2-40B4-BE49-F238E27FC236}">
                <a16:creationId xmlns:a16="http://schemas.microsoft.com/office/drawing/2014/main" id="{1F635BE4-2F78-D9CF-3CD9-F75A548E81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88" y="3030538"/>
            <a:ext cx="4191000"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Grafik 15">
            <a:extLst>
              <a:ext uri="{FF2B5EF4-FFF2-40B4-BE49-F238E27FC236}">
                <a16:creationId xmlns:a16="http://schemas.microsoft.com/office/drawing/2014/main" id="{167B12A0-85D6-C2E6-B41C-6EA32D5F1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4525" y="3421063"/>
            <a:ext cx="4583113"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rafik 7">
            <a:extLst>
              <a:ext uri="{FF2B5EF4-FFF2-40B4-BE49-F238E27FC236}">
                <a16:creationId xmlns:a16="http://schemas.microsoft.com/office/drawing/2014/main" id="{543D5E2D-B290-81D4-A174-6014DE2A4C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12319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4">
            <a:extLst>
              <a:ext uri="{FF2B5EF4-FFF2-40B4-BE49-F238E27FC236}">
                <a16:creationId xmlns:a16="http://schemas.microsoft.com/office/drawing/2014/main" id="{4E3D0184-B062-C3AF-CF18-5FC2E777BF3A}"/>
              </a:ext>
            </a:extLst>
          </p:cNvPr>
          <p:cNvSpPr txBox="1">
            <a:spLocks noChangeArrowheads="1"/>
          </p:cNvSpPr>
          <p:nvPr/>
        </p:nvSpPr>
        <p:spPr bwMode="auto">
          <a:xfrm>
            <a:off x="1965325" y="1644650"/>
            <a:ext cx="6264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sp>
        <p:nvSpPr>
          <p:cNvPr id="21508" name="Rectangle 11">
            <a:extLst>
              <a:ext uri="{FF2B5EF4-FFF2-40B4-BE49-F238E27FC236}">
                <a16:creationId xmlns:a16="http://schemas.microsoft.com/office/drawing/2014/main" id="{16962943-67CC-A1B8-7DF2-6BF28C930046}"/>
              </a:ext>
            </a:extLst>
          </p:cNvPr>
          <p:cNvSpPr>
            <a:spLocks noChangeArrowheads="1"/>
          </p:cNvSpPr>
          <p:nvPr/>
        </p:nvSpPr>
        <p:spPr bwMode="auto">
          <a:xfrm>
            <a:off x="2767013" y="1666875"/>
            <a:ext cx="12520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pic>
        <p:nvPicPr>
          <p:cNvPr id="21509" name="Grafik 1">
            <a:extLst>
              <a:ext uri="{FF2B5EF4-FFF2-40B4-BE49-F238E27FC236}">
                <a16:creationId xmlns:a16="http://schemas.microsoft.com/office/drawing/2014/main" id="{05CF4A3F-9428-DD06-D346-D864FB5FA7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01625"/>
            <a:ext cx="50577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5">
            <a:extLst>
              <a:ext uri="{FF2B5EF4-FFF2-40B4-BE49-F238E27FC236}">
                <a16:creationId xmlns:a16="http://schemas.microsoft.com/office/drawing/2014/main" id="{FC87962A-91F5-76C9-2987-F203514C6DD4}"/>
              </a:ext>
            </a:extLst>
          </p:cNvPr>
          <p:cNvSpPr txBox="1">
            <a:spLocks noChangeArrowheads="1"/>
          </p:cNvSpPr>
          <p:nvPr/>
        </p:nvSpPr>
        <p:spPr bwMode="auto">
          <a:xfrm>
            <a:off x="633413" y="1304925"/>
            <a:ext cx="8229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3600" b="1">
                <a:solidFill>
                  <a:schemeClr val="hlink"/>
                </a:solidFill>
              </a:rPr>
              <a:t>Ausbruch des </a:t>
            </a:r>
            <a:r>
              <a:rPr lang="sv-SE" altLang="de-DE" sz="3600" b="1">
                <a:solidFill>
                  <a:schemeClr val="hlink"/>
                </a:solidFill>
              </a:rPr>
              <a:t>Hunga Tonga-Hunga Ha'apai</a:t>
            </a:r>
            <a:endParaRPr lang="de-CH" altLang="de-DE" sz="3600" b="1">
              <a:solidFill>
                <a:schemeClr val="hlink"/>
              </a:solidFill>
            </a:endParaRPr>
          </a:p>
        </p:txBody>
      </p:sp>
      <p:sp>
        <p:nvSpPr>
          <p:cNvPr id="21511" name="Text Box 4">
            <a:extLst>
              <a:ext uri="{FF2B5EF4-FFF2-40B4-BE49-F238E27FC236}">
                <a16:creationId xmlns:a16="http://schemas.microsoft.com/office/drawing/2014/main" id="{55C27B2C-F657-9F5A-4440-FD9FAB45325F}"/>
              </a:ext>
            </a:extLst>
          </p:cNvPr>
          <p:cNvSpPr txBox="1">
            <a:spLocks noChangeArrowheads="1"/>
          </p:cNvSpPr>
          <p:nvPr/>
        </p:nvSpPr>
        <p:spPr bwMode="auto">
          <a:xfrm>
            <a:off x="684213" y="5878513"/>
            <a:ext cx="73437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1600">
                <a:cs typeface="Calibri" panose="020F0502020204030204" pitchFamily="34" charset="0"/>
              </a:rPr>
              <a:t>Luftdruck-Aufzeichnungen</a:t>
            </a:r>
          </a:p>
        </p:txBody>
      </p:sp>
      <p:pic>
        <p:nvPicPr>
          <p:cNvPr id="21512" name="Grafik 2">
            <a:extLst>
              <a:ext uri="{FF2B5EF4-FFF2-40B4-BE49-F238E27FC236}">
                <a16:creationId xmlns:a16="http://schemas.microsoft.com/office/drawing/2014/main" id="{A9B693AF-551C-38E5-E7CC-7B2F0E9742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5913" y="1949450"/>
            <a:ext cx="44799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Grafik 4">
            <a:extLst>
              <a:ext uri="{FF2B5EF4-FFF2-40B4-BE49-F238E27FC236}">
                <a16:creationId xmlns:a16="http://schemas.microsoft.com/office/drawing/2014/main" id="{066DA38B-7DF9-3792-FBF9-DBAD5BBB39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813" y="1951038"/>
            <a:ext cx="3729037"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 Box 4">
            <a:extLst>
              <a:ext uri="{FF2B5EF4-FFF2-40B4-BE49-F238E27FC236}">
                <a16:creationId xmlns:a16="http://schemas.microsoft.com/office/drawing/2014/main" id="{F1E72C92-ADFE-9276-AE8A-6836AAA11E74}"/>
              </a:ext>
            </a:extLst>
          </p:cNvPr>
          <p:cNvSpPr txBox="1">
            <a:spLocks noChangeArrowheads="1"/>
          </p:cNvSpPr>
          <p:nvPr/>
        </p:nvSpPr>
        <p:spPr bwMode="auto">
          <a:xfrm>
            <a:off x="228600" y="4418013"/>
            <a:ext cx="3827463"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1600">
                <a:cs typeface="Calibri" panose="020F0502020204030204" pitchFamily="34" charset="0"/>
              </a:rPr>
              <a:t>Station im Val Terbi (VTE)</a:t>
            </a:r>
          </a:p>
        </p:txBody>
      </p:sp>
      <p:sp>
        <p:nvSpPr>
          <p:cNvPr id="21515" name="Text Box 4">
            <a:extLst>
              <a:ext uri="{FF2B5EF4-FFF2-40B4-BE49-F238E27FC236}">
                <a16:creationId xmlns:a16="http://schemas.microsoft.com/office/drawing/2014/main" id="{CE49FDD1-BEF4-061B-EC6E-199BA4F3DD20}"/>
              </a:ext>
            </a:extLst>
          </p:cNvPr>
          <p:cNvSpPr txBox="1">
            <a:spLocks noChangeArrowheads="1"/>
          </p:cNvSpPr>
          <p:nvPr/>
        </p:nvSpPr>
        <p:spPr bwMode="auto">
          <a:xfrm>
            <a:off x="4095750" y="4418013"/>
            <a:ext cx="3827463"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1600">
                <a:cs typeface="Calibri" panose="020F0502020204030204" pitchFamily="34" charset="0"/>
              </a:rPr>
              <a:t>Station Sternwarte Schafmatt (SCH)</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rafik 7">
            <a:extLst>
              <a:ext uri="{FF2B5EF4-FFF2-40B4-BE49-F238E27FC236}">
                <a16:creationId xmlns:a16="http://schemas.microsoft.com/office/drawing/2014/main" id="{4D6182A6-F5F5-4D6D-6331-E3E5B7CF29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12319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4">
            <a:extLst>
              <a:ext uri="{FF2B5EF4-FFF2-40B4-BE49-F238E27FC236}">
                <a16:creationId xmlns:a16="http://schemas.microsoft.com/office/drawing/2014/main" id="{8B78F680-7BC4-3F61-F440-B62CA73AF851}"/>
              </a:ext>
            </a:extLst>
          </p:cNvPr>
          <p:cNvSpPr txBox="1">
            <a:spLocks noChangeArrowheads="1"/>
          </p:cNvSpPr>
          <p:nvPr/>
        </p:nvSpPr>
        <p:spPr bwMode="auto">
          <a:xfrm>
            <a:off x="1965325" y="1644650"/>
            <a:ext cx="6264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sp>
        <p:nvSpPr>
          <p:cNvPr id="23556" name="Rectangle 11">
            <a:extLst>
              <a:ext uri="{FF2B5EF4-FFF2-40B4-BE49-F238E27FC236}">
                <a16:creationId xmlns:a16="http://schemas.microsoft.com/office/drawing/2014/main" id="{0A3C18D8-DFC5-5705-B714-FDC95356E284}"/>
              </a:ext>
            </a:extLst>
          </p:cNvPr>
          <p:cNvSpPr>
            <a:spLocks noChangeArrowheads="1"/>
          </p:cNvSpPr>
          <p:nvPr/>
        </p:nvSpPr>
        <p:spPr bwMode="auto">
          <a:xfrm>
            <a:off x="2767013" y="1666875"/>
            <a:ext cx="12520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pic>
        <p:nvPicPr>
          <p:cNvPr id="23557" name="Grafik 1">
            <a:extLst>
              <a:ext uri="{FF2B5EF4-FFF2-40B4-BE49-F238E27FC236}">
                <a16:creationId xmlns:a16="http://schemas.microsoft.com/office/drawing/2014/main" id="{5812E47C-437D-4515-7DB8-38200F54C0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01625"/>
            <a:ext cx="50577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5">
            <a:extLst>
              <a:ext uri="{FF2B5EF4-FFF2-40B4-BE49-F238E27FC236}">
                <a16:creationId xmlns:a16="http://schemas.microsoft.com/office/drawing/2014/main" id="{5555C18B-FB36-BDC6-8A66-148BDFEFC476}"/>
              </a:ext>
            </a:extLst>
          </p:cNvPr>
          <p:cNvSpPr txBox="1">
            <a:spLocks noChangeArrowheads="1"/>
          </p:cNvSpPr>
          <p:nvPr/>
        </p:nvSpPr>
        <p:spPr bwMode="auto">
          <a:xfrm>
            <a:off x="633413" y="1304925"/>
            <a:ext cx="8229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3600" b="1">
                <a:solidFill>
                  <a:schemeClr val="hlink"/>
                </a:solidFill>
              </a:rPr>
              <a:t>Ausbruch des </a:t>
            </a:r>
            <a:r>
              <a:rPr lang="sv-SE" altLang="de-DE" sz="3600" b="1">
                <a:solidFill>
                  <a:schemeClr val="hlink"/>
                </a:solidFill>
              </a:rPr>
              <a:t>Hunga Tonga-Hunga Ha'apai</a:t>
            </a:r>
            <a:endParaRPr lang="de-CH" altLang="de-DE" sz="3600" b="1">
              <a:solidFill>
                <a:schemeClr val="hlink"/>
              </a:solidFill>
            </a:endParaRPr>
          </a:p>
        </p:txBody>
      </p:sp>
      <p:sp>
        <p:nvSpPr>
          <p:cNvPr id="23559" name="Text Box 4">
            <a:extLst>
              <a:ext uri="{FF2B5EF4-FFF2-40B4-BE49-F238E27FC236}">
                <a16:creationId xmlns:a16="http://schemas.microsoft.com/office/drawing/2014/main" id="{82F3A6F5-8553-7320-7D67-9943AD8B2ECF}"/>
              </a:ext>
            </a:extLst>
          </p:cNvPr>
          <p:cNvSpPr txBox="1">
            <a:spLocks noChangeArrowheads="1"/>
          </p:cNvSpPr>
          <p:nvPr/>
        </p:nvSpPr>
        <p:spPr bwMode="auto">
          <a:xfrm>
            <a:off x="684213" y="5878513"/>
            <a:ext cx="73437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1600">
                <a:cs typeface="Calibri" panose="020F0502020204030204" pitchFamily="34" charset="0"/>
              </a:rPr>
              <a:t>Luftdruck-Aufzeichnungen</a:t>
            </a:r>
          </a:p>
        </p:txBody>
      </p:sp>
      <p:sp>
        <p:nvSpPr>
          <p:cNvPr id="23560" name="Text Box 4">
            <a:extLst>
              <a:ext uri="{FF2B5EF4-FFF2-40B4-BE49-F238E27FC236}">
                <a16:creationId xmlns:a16="http://schemas.microsoft.com/office/drawing/2014/main" id="{CA95DD5C-18A4-5AEE-5B20-AB827EE19759}"/>
              </a:ext>
            </a:extLst>
          </p:cNvPr>
          <p:cNvSpPr txBox="1">
            <a:spLocks noChangeArrowheads="1"/>
          </p:cNvSpPr>
          <p:nvPr/>
        </p:nvSpPr>
        <p:spPr bwMode="auto">
          <a:xfrm>
            <a:off x="5724525" y="5618163"/>
            <a:ext cx="3138488"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1600">
                <a:cs typeface="Calibri" panose="020F0502020204030204" pitchFamily="34" charset="0"/>
              </a:rPr>
              <a:t>Meteoswiss</a:t>
            </a:r>
          </a:p>
        </p:txBody>
      </p:sp>
      <p:pic>
        <p:nvPicPr>
          <p:cNvPr id="23561" name="Grafik 3">
            <a:extLst>
              <a:ext uri="{FF2B5EF4-FFF2-40B4-BE49-F238E27FC236}">
                <a16:creationId xmlns:a16="http://schemas.microsoft.com/office/drawing/2014/main" id="{9E1A4F5B-A599-144E-03A3-30AF114733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7013" y="1990725"/>
            <a:ext cx="5995987"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rafik 7">
            <a:extLst>
              <a:ext uri="{FF2B5EF4-FFF2-40B4-BE49-F238E27FC236}">
                <a16:creationId xmlns:a16="http://schemas.microsoft.com/office/drawing/2014/main" id="{77CD0F6E-3EA9-CB92-6CAE-3327C86AD5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12319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4">
            <a:extLst>
              <a:ext uri="{FF2B5EF4-FFF2-40B4-BE49-F238E27FC236}">
                <a16:creationId xmlns:a16="http://schemas.microsoft.com/office/drawing/2014/main" id="{045B0161-C9ED-466D-DA64-40793AE04478}"/>
              </a:ext>
            </a:extLst>
          </p:cNvPr>
          <p:cNvSpPr txBox="1">
            <a:spLocks noChangeArrowheads="1"/>
          </p:cNvSpPr>
          <p:nvPr/>
        </p:nvSpPr>
        <p:spPr bwMode="auto">
          <a:xfrm>
            <a:off x="1965325" y="1644650"/>
            <a:ext cx="6264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sp>
        <p:nvSpPr>
          <p:cNvPr id="25604" name="Rectangle 11">
            <a:extLst>
              <a:ext uri="{FF2B5EF4-FFF2-40B4-BE49-F238E27FC236}">
                <a16:creationId xmlns:a16="http://schemas.microsoft.com/office/drawing/2014/main" id="{D3A7F3C3-FAA8-131E-EAD6-26B8DA2D1A93}"/>
              </a:ext>
            </a:extLst>
          </p:cNvPr>
          <p:cNvSpPr>
            <a:spLocks noChangeArrowheads="1"/>
          </p:cNvSpPr>
          <p:nvPr/>
        </p:nvSpPr>
        <p:spPr bwMode="auto">
          <a:xfrm>
            <a:off x="2767013" y="1666875"/>
            <a:ext cx="12520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pic>
        <p:nvPicPr>
          <p:cNvPr id="25605" name="Grafik 1">
            <a:extLst>
              <a:ext uri="{FF2B5EF4-FFF2-40B4-BE49-F238E27FC236}">
                <a16:creationId xmlns:a16="http://schemas.microsoft.com/office/drawing/2014/main" id="{00B54A80-6A2F-81D5-B0BB-CF55040A6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01625"/>
            <a:ext cx="50577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5">
            <a:extLst>
              <a:ext uri="{FF2B5EF4-FFF2-40B4-BE49-F238E27FC236}">
                <a16:creationId xmlns:a16="http://schemas.microsoft.com/office/drawing/2014/main" id="{6F35FBBA-1E14-BD30-1996-7D4CF295D120}"/>
              </a:ext>
            </a:extLst>
          </p:cNvPr>
          <p:cNvSpPr txBox="1">
            <a:spLocks noChangeArrowheads="1"/>
          </p:cNvSpPr>
          <p:nvPr/>
        </p:nvSpPr>
        <p:spPr bwMode="auto">
          <a:xfrm>
            <a:off x="633413" y="1304925"/>
            <a:ext cx="8229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3600" b="1">
                <a:solidFill>
                  <a:schemeClr val="hlink"/>
                </a:solidFill>
              </a:rPr>
              <a:t>Ausbruch des </a:t>
            </a:r>
            <a:r>
              <a:rPr lang="sv-SE" altLang="de-DE" sz="3600" b="1">
                <a:solidFill>
                  <a:schemeClr val="hlink"/>
                </a:solidFill>
              </a:rPr>
              <a:t>Hunga Tonga-Hunga Ha'apai</a:t>
            </a:r>
            <a:endParaRPr lang="de-CH" altLang="de-DE" sz="3600" b="1">
              <a:solidFill>
                <a:schemeClr val="hlink"/>
              </a:solidFill>
            </a:endParaRPr>
          </a:p>
        </p:txBody>
      </p:sp>
      <p:sp>
        <p:nvSpPr>
          <p:cNvPr id="25607" name="Text Box 4">
            <a:extLst>
              <a:ext uri="{FF2B5EF4-FFF2-40B4-BE49-F238E27FC236}">
                <a16:creationId xmlns:a16="http://schemas.microsoft.com/office/drawing/2014/main" id="{BE80B94A-769D-0FD3-10C9-A295120518C4}"/>
              </a:ext>
            </a:extLst>
          </p:cNvPr>
          <p:cNvSpPr txBox="1">
            <a:spLocks noChangeArrowheads="1"/>
          </p:cNvSpPr>
          <p:nvPr/>
        </p:nvSpPr>
        <p:spPr bwMode="auto">
          <a:xfrm>
            <a:off x="304800" y="2232025"/>
            <a:ext cx="82296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1600">
                <a:cs typeface="Calibri" panose="020F0502020204030204" pitchFamily="34" charset="0"/>
              </a:rPr>
              <a:t>Druckwelle in der Erdatmosphäre:</a:t>
            </a:r>
          </a:p>
          <a:p>
            <a:endParaRPr lang="de-CH" altLang="de-DE" sz="1600">
              <a:cs typeface="Calibri" panose="020F0502020204030204" pitchFamily="34" charset="0"/>
            </a:endParaRPr>
          </a:p>
          <a:p>
            <a:r>
              <a:rPr lang="de-CH" altLang="de-DE" sz="1600">
                <a:cs typeface="Calibri" panose="020F0502020204030204" pitchFamily="34" charset="0"/>
              </a:rPr>
              <a:t>     Ausbreitung ringförmig: Signal-Amplitude nimmt mit zunehmendem Ringvolumen ab.</a:t>
            </a:r>
          </a:p>
          <a:p>
            <a:endParaRPr lang="de-CH" altLang="de-DE" sz="1600">
              <a:cs typeface="Calibri" panose="020F0502020204030204" pitchFamily="34" charset="0"/>
            </a:endParaRPr>
          </a:p>
          <a:p>
            <a:r>
              <a:rPr lang="de-CH" altLang="de-DE" sz="1600">
                <a:cs typeface="Calibri" panose="020F0502020204030204" pitchFamily="34" charset="0"/>
              </a:rPr>
              <a:t>     Minimale Signalstärke bei Erreichen des</a:t>
            </a:r>
            <a:br>
              <a:rPr lang="de-CH" altLang="de-DE" sz="1600">
                <a:cs typeface="Calibri" panose="020F0502020204030204" pitchFamily="34" charset="0"/>
              </a:rPr>
            </a:br>
            <a:r>
              <a:rPr lang="de-CH" altLang="de-DE" sz="1600">
                <a:cs typeface="Calibri" panose="020F0502020204030204" pitchFamily="34" charset="0"/>
              </a:rPr>
              <a:t>     max. Ringvolumens (Grosskreis).</a:t>
            </a:r>
          </a:p>
          <a:p>
            <a:endParaRPr lang="de-CH" altLang="de-DE" sz="1600">
              <a:cs typeface="Calibri" panose="020F0502020204030204" pitchFamily="34" charset="0"/>
            </a:endParaRPr>
          </a:p>
          <a:p>
            <a:r>
              <a:rPr lang="de-CH" altLang="de-DE" sz="1600">
                <a:cs typeface="Calibri" panose="020F0502020204030204" pitchFamily="34" charset="0"/>
              </a:rPr>
              <a:t>     danach nimmt die Signal-Amplitude wieder zu!!!</a:t>
            </a:r>
          </a:p>
          <a:p>
            <a:endParaRPr lang="de-CH" altLang="de-DE" sz="1600">
              <a:cs typeface="Calibri" panose="020F0502020204030204" pitchFamily="34" charset="0"/>
            </a:endParaRPr>
          </a:p>
          <a:p>
            <a:r>
              <a:rPr lang="de-CH" altLang="de-DE" sz="1600">
                <a:cs typeface="Calibri" panose="020F0502020204030204" pitchFamily="34" charset="0"/>
              </a:rPr>
              <a:t>     Im Antipoden-Punkt (in diesem Fall in Algerien) </a:t>
            </a:r>
            <a:br>
              <a:rPr lang="de-CH" altLang="de-DE" sz="1600">
                <a:cs typeface="Calibri" panose="020F0502020204030204" pitchFamily="34" charset="0"/>
              </a:rPr>
            </a:br>
            <a:r>
              <a:rPr lang="de-CH" altLang="de-DE" sz="1600">
                <a:cs typeface="Calibri" panose="020F0502020204030204" pitchFamily="34" charset="0"/>
              </a:rPr>
              <a:t>     kann sogar der Knall wieder gehört werden!</a:t>
            </a:r>
          </a:p>
          <a:p>
            <a:endParaRPr lang="de-CH" altLang="de-DE" sz="1600">
              <a:cs typeface="Calibri" panose="020F0502020204030204" pitchFamily="34" charset="0"/>
            </a:endParaRPr>
          </a:p>
          <a:p>
            <a:endParaRPr lang="de-CH" altLang="de-DE" sz="1600">
              <a:cs typeface="Calibri" panose="020F0502020204030204" pitchFamily="34" charset="0"/>
            </a:endParaRPr>
          </a:p>
          <a:p>
            <a:r>
              <a:rPr lang="de-CH" altLang="de-DE" sz="1600">
                <a:cs typeface="Calibri" panose="020F0502020204030204" pitchFamily="34" charset="0"/>
              </a:rPr>
              <a:t>Theorie der Schallausbreitung in Flachräumen</a:t>
            </a:r>
          </a:p>
          <a:p>
            <a:r>
              <a:rPr lang="de-CH" altLang="de-DE" sz="1600">
                <a:cs typeface="Calibri" panose="020F0502020204030204" pitchFamily="34" charset="0"/>
              </a:rPr>
              <a:t>(Dank an Martin für den Hinweis).</a:t>
            </a:r>
          </a:p>
        </p:txBody>
      </p:sp>
      <p:pic>
        <p:nvPicPr>
          <p:cNvPr id="25608" name="Grafik 2">
            <a:extLst>
              <a:ext uri="{FF2B5EF4-FFF2-40B4-BE49-F238E27FC236}">
                <a16:creationId xmlns:a16="http://schemas.microsoft.com/office/drawing/2014/main" id="{0E2B6599-39CE-0F38-AFA7-A55FB8539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900" y="3090863"/>
            <a:ext cx="3567113"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afik 7">
            <a:extLst>
              <a:ext uri="{FF2B5EF4-FFF2-40B4-BE49-F238E27FC236}">
                <a16:creationId xmlns:a16="http://schemas.microsoft.com/office/drawing/2014/main" id="{DF888156-5945-3C42-16DA-9857301D31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12319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4">
            <a:extLst>
              <a:ext uri="{FF2B5EF4-FFF2-40B4-BE49-F238E27FC236}">
                <a16:creationId xmlns:a16="http://schemas.microsoft.com/office/drawing/2014/main" id="{8D426795-629C-240A-D0A8-C22EBFF22F12}"/>
              </a:ext>
            </a:extLst>
          </p:cNvPr>
          <p:cNvSpPr txBox="1">
            <a:spLocks noChangeArrowheads="1"/>
          </p:cNvSpPr>
          <p:nvPr/>
        </p:nvSpPr>
        <p:spPr bwMode="auto">
          <a:xfrm>
            <a:off x="1965325" y="1644650"/>
            <a:ext cx="6264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sp>
        <p:nvSpPr>
          <p:cNvPr id="5124" name="Rectangle 11">
            <a:extLst>
              <a:ext uri="{FF2B5EF4-FFF2-40B4-BE49-F238E27FC236}">
                <a16:creationId xmlns:a16="http://schemas.microsoft.com/office/drawing/2014/main" id="{EDD29B12-12BA-48B4-FD5C-976D3ECDDFC0}"/>
              </a:ext>
            </a:extLst>
          </p:cNvPr>
          <p:cNvSpPr>
            <a:spLocks noChangeArrowheads="1"/>
          </p:cNvSpPr>
          <p:nvPr/>
        </p:nvSpPr>
        <p:spPr bwMode="auto">
          <a:xfrm>
            <a:off x="2767013" y="1666875"/>
            <a:ext cx="12520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pic>
        <p:nvPicPr>
          <p:cNvPr id="5125" name="Grafik 1">
            <a:extLst>
              <a:ext uri="{FF2B5EF4-FFF2-40B4-BE49-F238E27FC236}">
                <a16:creationId xmlns:a16="http://schemas.microsoft.com/office/drawing/2014/main" id="{680FF0BF-8BFD-5D87-4BCE-9010BAE39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01625"/>
            <a:ext cx="50577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5">
            <a:extLst>
              <a:ext uri="{FF2B5EF4-FFF2-40B4-BE49-F238E27FC236}">
                <a16:creationId xmlns:a16="http://schemas.microsoft.com/office/drawing/2014/main" id="{3DD036BC-6562-9E90-C9FF-01742B0266DF}"/>
              </a:ext>
            </a:extLst>
          </p:cNvPr>
          <p:cNvSpPr txBox="1">
            <a:spLocks noChangeArrowheads="1"/>
          </p:cNvSpPr>
          <p:nvPr/>
        </p:nvSpPr>
        <p:spPr bwMode="auto">
          <a:xfrm>
            <a:off x="633413" y="1304925"/>
            <a:ext cx="8229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3600" b="1">
                <a:solidFill>
                  <a:schemeClr val="hlink"/>
                </a:solidFill>
              </a:rPr>
              <a:t>Ausbruch des </a:t>
            </a:r>
            <a:r>
              <a:rPr lang="sv-SE" altLang="de-DE" sz="3600" b="1">
                <a:solidFill>
                  <a:schemeClr val="hlink"/>
                </a:solidFill>
              </a:rPr>
              <a:t>Hunga Tonga-Hunga Ha'apai</a:t>
            </a:r>
            <a:endParaRPr lang="de-CH" altLang="de-DE" sz="3600" b="1">
              <a:solidFill>
                <a:schemeClr val="hlink"/>
              </a:solidFill>
            </a:endParaRPr>
          </a:p>
        </p:txBody>
      </p:sp>
      <p:pic>
        <p:nvPicPr>
          <p:cNvPr id="5127" name="Grafik 3">
            <a:extLst>
              <a:ext uri="{FF2B5EF4-FFF2-40B4-BE49-F238E27FC236}">
                <a16:creationId xmlns:a16="http://schemas.microsoft.com/office/drawing/2014/main" id="{618A6C8F-AFA6-8598-CEB8-1EF0ED4A35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250" y="2000250"/>
            <a:ext cx="6456363"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Grafik 7">
            <a:extLst>
              <a:ext uri="{FF2B5EF4-FFF2-40B4-BE49-F238E27FC236}">
                <a16:creationId xmlns:a16="http://schemas.microsoft.com/office/drawing/2014/main" id="{15FAE1CF-464D-832D-E59E-CBF6D1A5E0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12319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4">
            <a:extLst>
              <a:ext uri="{FF2B5EF4-FFF2-40B4-BE49-F238E27FC236}">
                <a16:creationId xmlns:a16="http://schemas.microsoft.com/office/drawing/2014/main" id="{95564F04-17FB-400A-7A94-0CAFB0E8A5C1}"/>
              </a:ext>
            </a:extLst>
          </p:cNvPr>
          <p:cNvSpPr txBox="1">
            <a:spLocks noChangeArrowheads="1"/>
          </p:cNvSpPr>
          <p:nvPr/>
        </p:nvSpPr>
        <p:spPr bwMode="auto">
          <a:xfrm>
            <a:off x="1965325" y="1644650"/>
            <a:ext cx="6264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sp>
        <p:nvSpPr>
          <p:cNvPr id="7172" name="Rectangle 11">
            <a:extLst>
              <a:ext uri="{FF2B5EF4-FFF2-40B4-BE49-F238E27FC236}">
                <a16:creationId xmlns:a16="http://schemas.microsoft.com/office/drawing/2014/main" id="{0EE80C0E-D443-64B5-AAAF-440925A16424}"/>
              </a:ext>
            </a:extLst>
          </p:cNvPr>
          <p:cNvSpPr>
            <a:spLocks noChangeArrowheads="1"/>
          </p:cNvSpPr>
          <p:nvPr/>
        </p:nvSpPr>
        <p:spPr bwMode="auto">
          <a:xfrm>
            <a:off x="2767013" y="1666875"/>
            <a:ext cx="12520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pic>
        <p:nvPicPr>
          <p:cNvPr id="7173" name="Grafik 1">
            <a:extLst>
              <a:ext uri="{FF2B5EF4-FFF2-40B4-BE49-F238E27FC236}">
                <a16:creationId xmlns:a16="http://schemas.microsoft.com/office/drawing/2014/main" id="{1A9B0C19-B9CC-DA20-FA63-603C7AC6B3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01625"/>
            <a:ext cx="50577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5">
            <a:extLst>
              <a:ext uri="{FF2B5EF4-FFF2-40B4-BE49-F238E27FC236}">
                <a16:creationId xmlns:a16="http://schemas.microsoft.com/office/drawing/2014/main" id="{9C519DF9-CBEB-14CF-DE4E-B3A80D17A676}"/>
              </a:ext>
            </a:extLst>
          </p:cNvPr>
          <p:cNvSpPr txBox="1">
            <a:spLocks noChangeArrowheads="1"/>
          </p:cNvSpPr>
          <p:nvPr/>
        </p:nvSpPr>
        <p:spPr bwMode="auto">
          <a:xfrm>
            <a:off x="633413" y="1304925"/>
            <a:ext cx="8229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3600" b="1">
                <a:solidFill>
                  <a:schemeClr val="hlink"/>
                </a:solidFill>
              </a:rPr>
              <a:t>Ausbruch des </a:t>
            </a:r>
            <a:r>
              <a:rPr lang="sv-SE" altLang="de-DE" sz="3600" b="1">
                <a:solidFill>
                  <a:schemeClr val="hlink"/>
                </a:solidFill>
              </a:rPr>
              <a:t>Hunga Tonga-Hunga Ha'apai</a:t>
            </a:r>
            <a:endParaRPr lang="de-CH" altLang="de-DE" sz="3600" b="1">
              <a:solidFill>
                <a:schemeClr val="hlink"/>
              </a:solidFill>
            </a:endParaRPr>
          </a:p>
        </p:txBody>
      </p:sp>
      <p:pic>
        <p:nvPicPr>
          <p:cNvPr id="7175" name="Grafik 9">
            <a:extLst>
              <a:ext uri="{FF2B5EF4-FFF2-40B4-BE49-F238E27FC236}">
                <a16:creationId xmlns:a16="http://schemas.microsoft.com/office/drawing/2014/main" id="{B6486DBA-E6A6-3C0C-76D1-6C2893F897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3713" y="1997075"/>
            <a:ext cx="58039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Grafik 7">
            <a:extLst>
              <a:ext uri="{FF2B5EF4-FFF2-40B4-BE49-F238E27FC236}">
                <a16:creationId xmlns:a16="http://schemas.microsoft.com/office/drawing/2014/main" id="{DF76C82A-E418-4EDE-DC78-14F3D36007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12319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4">
            <a:extLst>
              <a:ext uri="{FF2B5EF4-FFF2-40B4-BE49-F238E27FC236}">
                <a16:creationId xmlns:a16="http://schemas.microsoft.com/office/drawing/2014/main" id="{0B35BC1F-5D30-5947-8300-DA98F68C14EB}"/>
              </a:ext>
            </a:extLst>
          </p:cNvPr>
          <p:cNvSpPr txBox="1">
            <a:spLocks noChangeArrowheads="1"/>
          </p:cNvSpPr>
          <p:nvPr/>
        </p:nvSpPr>
        <p:spPr bwMode="auto">
          <a:xfrm>
            <a:off x="1965325" y="1644650"/>
            <a:ext cx="6264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sp>
        <p:nvSpPr>
          <p:cNvPr id="9220" name="Rectangle 11">
            <a:extLst>
              <a:ext uri="{FF2B5EF4-FFF2-40B4-BE49-F238E27FC236}">
                <a16:creationId xmlns:a16="http://schemas.microsoft.com/office/drawing/2014/main" id="{5CC62D62-A895-F0D6-848E-7C4F54F887A2}"/>
              </a:ext>
            </a:extLst>
          </p:cNvPr>
          <p:cNvSpPr>
            <a:spLocks noChangeArrowheads="1"/>
          </p:cNvSpPr>
          <p:nvPr/>
        </p:nvSpPr>
        <p:spPr bwMode="auto">
          <a:xfrm>
            <a:off x="2767013" y="1666875"/>
            <a:ext cx="12520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pic>
        <p:nvPicPr>
          <p:cNvPr id="9221" name="Grafik 1">
            <a:extLst>
              <a:ext uri="{FF2B5EF4-FFF2-40B4-BE49-F238E27FC236}">
                <a16:creationId xmlns:a16="http://schemas.microsoft.com/office/drawing/2014/main" id="{D6DA30AD-4E9B-571D-FA13-F8DE60CB19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01625"/>
            <a:ext cx="50577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5">
            <a:extLst>
              <a:ext uri="{FF2B5EF4-FFF2-40B4-BE49-F238E27FC236}">
                <a16:creationId xmlns:a16="http://schemas.microsoft.com/office/drawing/2014/main" id="{18165B00-C69C-3AD7-CB13-5269C69D452D}"/>
              </a:ext>
            </a:extLst>
          </p:cNvPr>
          <p:cNvSpPr txBox="1">
            <a:spLocks noChangeArrowheads="1"/>
          </p:cNvSpPr>
          <p:nvPr/>
        </p:nvSpPr>
        <p:spPr bwMode="auto">
          <a:xfrm>
            <a:off x="633413" y="1304925"/>
            <a:ext cx="8229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3600" b="1">
                <a:solidFill>
                  <a:schemeClr val="hlink"/>
                </a:solidFill>
              </a:rPr>
              <a:t>Ausbruch des </a:t>
            </a:r>
            <a:r>
              <a:rPr lang="sv-SE" altLang="de-DE" sz="3600" b="1">
                <a:solidFill>
                  <a:schemeClr val="hlink"/>
                </a:solidFill>
              </a:rPr>
              <a:t>Hunga Tonga-Hunga Ha'apai</a:t>
            </a:r>
            <a:endParaRPr lang="de-CH" altLang="de-DE" sz="3600" b="1">
              <a:solidFill>
                <a:schemeClr val="hlink"/>
              </a:solidFill>
            </a:endParaRPr>
          </a:p>
        </p:txBody>
      </p:sp>
      <p:sp>
        <p:nvSpPr>
          <p:cNvPr id="9223" name="Text Box 4">
            <a:extLst>
              <a:ext uri="{FF2B5EF4-FFF2-40B4-BE49-F238E27FC236}">
                <a16:creationId xmlns:a16="http://schemas.microsoft.com/office/drawing/2014/main" id="{4CE52C03-8528-0654-6C76-838D3C0FB17A}"/>
              </a:ext>
            </a:extLst>
          </p:cNvPr>
          <p:cNvSpPr txBox="1">
            <a:spLocks noChangeArrowheads="1"/>
          </p:cNvSpPr>
          <p:nvPr/>
        </p:nvSpPr>
        <p:spPr bwMode="auto">
          <a:xfrm>
            <a:off x="304800" y="2232025"/>
            <a:ext cx="82296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1600">
                <a:cs typeface="Calibri" panose="020F0502020204030204" pitchFamily="34" charset="0"/>
              </a:rPr>
              <a:t>Starke Druckwelle:</a:t>
            </a:r>
          </a:p>
          <a:p>
            <a:r>
              <a:rPr lang="de-CH" altLang="de-DE" sz="1600">
                <a:cs typeface="Calibri" panose="020F0502020204030204" pitchFamily="34" charset="0"/>
              </a:rPr>
              <a:t>	Ringförmige Ausbreitung innerhalb der Erdatmosphäre</a:t>
            </a:r>
          </a:p>
          <a:p>
            <a:endParaRPr lang="de-CH" altLang="de-DE" sz="1600">
              <a:cs typeface="Calibri" panose="020F0502020204030204" pitchFamily="34" charset="0"/>
            </a:endParaRPr>
          </a:p>
          <a:p>
            <a:r>
              <a:rPr lang="de-CH" altLang="de-DE" sz="1600">
                <a:cs typeface="Calibri" panose="020F0502020204030204" pitchFamily="34" charset="0"/>
              </a:rPr>
              <a:t>Ankunft der ersten Druckwellen (über die Nordroute) nach ca. 15.5 Std. / 17’000 km</a:t>
            </a:r>
          </a:p>
          <a:p>
            <a:endParaRPr lang="de-CH" altLang="de-DE" sz="1600">
              <a:cs typeface="Calibri" panose="020F0502020204030204" pitchFamily="34" charset="0"/>
            </a:endParaRPr>
          </a:p>
          <a:p>
            <a:r>
              <a:rPr lang="de-CH" altLang="de-DE" sz="1600">
                <a:cs typeface="Calibri" panose="020F0502020204030204" pitchFamily="34" charset="0"/>
              </a:rPr>
              <a:t>Ankunft der zweiten Druckwellen (über die südliche Polarregion) nach ca. 21 Std. / 23’000 km</a:t>
            </a:r>
          </a:p>
          <a:p>
            <a:endParaRPr lang="de-CH" altLang="de-DE" sz="1600">
              <a:cs typeface="Calibri" panose="020F0502020204030204" pitchFamily="34" charset="0"/>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Grafik 7">
            <a:extLst>
              <a:ext uri="{FF2B5EF4-FFF2-40B4-BE49-F238E27FC236}">
                <a16:creationId xmlns:a16="http://schemas.microsoft.com/office/drawing/2014/main" id="{549A6746-A995-4C9A-2BBF-80D1A8DC1E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12319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4">
            <a:extLst>
              <a:ext uri="{FF2B5EF4-FFF2-40B4-BE49-F238E27FC236}">
                <a16:creationId xmlns:a16="http://schemas.microsoft.com/office/drawing/2014/main" id="{A1D74C51-F0A5-0DC6-C9D1-66F1991BEF22}"/>
              </a:ext>
            </a:extLst>
          </p:cNvPr>
          <p:cNvSpPr txBox="1">
            <a:spLocks noChangeArrowheads="1"/>
          </p:cNvSpPr>
          <p:nvPr/>
        </p:nvSpPr>
        <p:spPr bwMode="auto">
          <a:xfrm>
            <a:off x="1965325" y="1644650"/>
            <a:ext cx="6264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sp>
        <p:nvSpPr>
          <p:cNvPr id="11268" name="Rectangle 11">
            <a:extLst>
              <a:ext uri="{FF2B5EF4-FFF2-40B4-BE49-F238E27FC236}">
                <a16:creationId xmlns:a16="http://schemas.microsoft.com/office/drawing/2014/main" id="{EF435196-67AB-86ED-95C6-8F49972F42AF}"/>
              </a:ext>
            </a:extLst>
          </p:cNvPr>
          <p:cNvSpPr>
            <a:spLocks noChangeArrowheads="1"/>
          </p:cNvSpPr>
          <p:nvPr/>
        </p:nvSpPr>
        <p:spPr bwMode="auto">
          <a:xfrm>
            <a:off x="2767013" y="1666875"/>
            <a:ext cx="12520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pic>
        <p:nvPicPr>
          <p:cNvPr id="11269" name="Grafik 1">
            <a:extLst>
              <a:ext uri="{FF2B5EF4-FFF2-40B4-BE49-F238E27FC236}">
                <a16:creationId xmlns:a16="http://schemas.microsoft.com/office/drawing/2014/main" id="{96D7B348-41BD-F37B-289D-4C9A9EFF4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01625"/>
            <a:ext cx="50577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5">
            <a:extLst>
              <a:ext uri="{FF2B5EF4-FFF2-40B4-BE49-F238E27FC236}">
                <a16:creationId xmlns:a16="http://schemas.microsoft.com/office/drawing/2014/main" id="{F75DFEAB-BB9C-896F-E1E8-DB4964AFA64B}"/>
              </a:ext>
            </a:extLst>
          </p:cNvPr>
          <p:cNvSpPr txBox="1">
            <a:spLocks noChangeArrowheads="1"/>
          </p:cNvSpPr>
          <p:nvPr/>
        </p:nvSpPr>
        <p:spPr bwMode="auto">
          <a:xfrm>
            <a:off x="633413" y="1304925"/>
            <a:ext cx="8229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3600" b="1">
                <a:solidFill>
                  <a:schemeClr val="hlink"/>
                </a:solidFill>
              </a:rPr>
              <a:t>Ausbruch des </a:t>
            </a:r>
            <a:r>
              <a:rPr lang="sv-SE" altLang="de-DE" sz="3600" b="1">
                <a:solidFill>
                  <a:schemeClr val="hlink"/>
                </a:solidFill>
              </a:rPr>
              <a:t>Hunga Tonga-Hunga Ha'apai</a:t>
            </a:r>
            <a:endParaRPr lang="de-CH" altLang="de-DE" sz="3600" b="1">
              <a:solidFill>
                <a:schemeClr val="hlink"/>
              </a:solidFill>
            </a:endParaRPr>
          </a:p>
        </p:txBody>
      </p:sp>
      <p:pic>
        <p:nvPicPr>
          <p:cNvPr id="11271" name="Grafik 2">
            <a:extLst>
              <a:ext uri="{FF2B5EF4-FFF2-40B4-BE49-F238E27FC236}">
                <a16:creationId xmlns:a16="http://schemas.microsoft.com/office/drawing/2014/main" id="{D4B05489-6F20-C6B6-C0A7-D43671429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951038"/>
            <a:ext cx="7648575" cy="389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4">
            <a:extLst>
              <a:ext uri="{FF2B5EF4-FFF2-40B4-BE49-F238E27FC236}">
                <a16:creationId xmlns:a16="http://schemas.microsoft.com/office/drawing/2014/main" id="{7B52FE35-0AB6-038E-978B-49BDE33A23F2}"/>
              </a:ext>
            </a:extLst>
          </p:cNvPr>
          <p:cNvSpPr txBox="1">
            <a:spLocks noChangeArrowheads="1"/>
          </p:cNvSpPr>
          <p:nvPr/>
        </p:nvSpPr>
        <p:spPr bwMode="auto">
          <a:xfrm>
            <a:off x="684213" y="5878513"/>
            <a:ext cx="73437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1600">
                <a:cs typeface="Calibri" panose="020F0502020204030204" pitchFamily="34" charset="0"/>
              </a:rPr>
              <a:t>Infraschall-Aufzeichnung in Bos-cha (BOS), Jochen Richert</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Grafik 7">
            <a:extLst>
              <a:ext uri="{FF2B5EF4-FFF2-40B4-BE49-F238E27FC236}">
                <a16:creationId xmlns:a16="http://schemas.microsoft.com/office/drawing/2014/main" id="{33E00B55-0D51-252D-8F2D-F8169CB950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12319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4">
            <a:extLst>
              <a:ext uri="{FF2B5EF4-FFF2-40B4-BE49-F238E27FC236}">
                <a16:creationId xmlns:a16="http://schemas.microsoft.com/office/drawing/2014/main" id="{69E42130-A71F-4312-55CB-B9E962F662FC}"/>
              </a:ext>
            </a:extLst>
          </p:cNvPr>
          <p:cNvSpPr txBox="1">
            <a:spLocks noChangeArrowheads="1"/>
          </p:cNvSpPr>
          <p:nvPr/>
        </p:nvSpPr>
        <p:spPr bwMode="auto">
          <a:xfrm>
            <a:off x="1965325" y="1644650"/>
            <a:ext cx="6264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sp>
        <p:nvSpPr>
          <p:cNvPr id="13316" name="Rectangle 11">
            <a:extLst>
              <a:ext uri="{FF2B5EF4-FFF2-40B4-BE49-F238E27FC236}">
                <a16:creationId xmlns:a16="http://schemas.microsoft.com/office/drawing/2014/main" id="{43C7080B-13DE-CCFA-71FC-6791D5A7ACF5}"/>
              </a:ext>
            </a:extLst>
          </p:cNvPr>
          <p:cNvSpPr>
            <a:spLocks noChangeArrowheads="1"/>
          </p:cNvSpPr>
          <p:nvPr/>
        </p:nvSpPr>
        <p:spPr bwMode="auto">
          <a:xfrm>
            <a:off x="2767013" y="1666875"/>
            <a:ext cx="12520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pic>
        <p:nvPicPr>
          <p:cNvPr id="13317" name="Grafik 1">
            <a:extLst>
              <a:ext uri="{FF2B5EF4-FFF2-40B4-BE49-F238E27FC236}">
                <a16:creationId xmlns:a16="http://schemas.microsoft.com/office/drawing/2014/main" id="{03D7F057-A035-3FBA-D0EC-3B7DEF5C9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01625"/>
            <a:ext cx="50577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5">
            <a:extLst>
              <a:ext uri="{FF2B5EF4-FFF2-40B4-BE49-F238E27FC236}">
                <a16:creationId xmlns:a16="http://schemas.microsoft.com/office/drawing/2014/main" id="{FDA9940A-6B94-E7AD-EA30-F516FB1D1536}"/>
              </a:ext>
            </a:extLst>
          </p:cNvPr>
          <p:cNvSpPr txBox="1">
            <a:spLocks noChangeArrowheads="1"/>
          </p:cNvSpPr>
          <p:nvPr/>
        </p:nvSpPr>
        <p:spPr bwMode="auto">
          <a:xfrm>
            <a:off x="633413" y="1304925"/>
            <a:ext cx="8229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3600" b="1">
                <a:solidFill>
                  <a:schemeClr val="hlink"/>
                </a:solidFill>
              </a:rPr>
              <a:t>Ausbruch des </a:t>
            </a:r>
            <a:r>
              <a:rPr lang="sv-SE" altLang="de-DE" sz="3600" b="1">
                <a:solidFill>
                  <a:schemeClr val="hlink"/>
                </a:solidFill>
              </a:rPr>
              <a:t>Hunga Tonga-Hunga Ha'apai</a:t>
            </a:r>
            <a:endParaRPr lang="de-CH" altLang="de-DE" sz="3600" b="1">
              <a:solidFill>
                <a:schemeClr val="hlink"/>
              </a:solidFill>
            </a:endParaRPr>
          </a:p>
        </p:txBody>
      </p:sp>
      <p:sp>
        <p:nvSpPr>
          <p:cNvPr id="13319" name="Text Box 4">
            <a:extLst>
              <a:ext uri="{FF2B5EF4-FFF2-40B4-BE49-F238E27FC236}">
                <a16:creationId xmlns:a16="http://schemas.microsoft.com/office/drawing/2014/main" id="{EDA6C383-8DB6-DFF9-DA44-5BCB8B258A55}"/>
              </a:ext>
            </a:extLst>
          </p:cNvPr>
          <p:cNvSpPr txBox="1">
            <a:spLocks noChangeArrowheads="1"/>
          </p:cNvSpPr>
          <p:nvPr/>
        </p:nvSpPr>
        <p:spPr bwMode="auto">
          <a:xfrm>
            <a:off x="684213" y="5878513"/>
            <a:ext cx="73437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1600">
                <a:cs typeface="Calibri" panose="020F0502020204030204" pitchFamily="34" charset="0"/>
              </a:rPr>
              <a:t>Infraschall-Aufzeichnung in Locarno und Gnosca (LOC und GNO), Stefano Sposetti</a:t>
            </a:r>
          </a:p>
        </p:txBody>
      </p:sp>
      <p:pic>
        <p:nvPicPr>
          <p:cNvPr id="13320" name="Grafik 3">
            <a:extLst>
              <a:ext uri="{FF2B5EF4-FFF2-40B4-BE49-F238E27FC236}">
                <a16:creationId xmlns:a16="http://schemas.microsoft.com/office/drawing/2014/main" id="{32CAB4D3-F635-7CD4-1BC0-2C93EF62F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951038"/>
            <a:ext cx="8104188"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Grafik 7">
            <a:extLst>
              <a:ext uri="{FF2B5EF4-FFF2-40B4-BE49-F238E27FC236}">
                <a16:creationId xmlns:a16="http://schemas.microsoft.com/office/drawing/2014/main" id="{566C6A2F-532C-930A-D03E-E1A032FE09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12319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4">
            <a:extLst>
              <a:ext uri="{FF2B5EF4-FFF2-40B4-BE49-F238E27FC236}">
                <a16:creationId xmlns:a16="http://schemas.microsoft.com/office/drawing/2014/main" id="{2E07FF32-3B9E-2D09-2298-340FD78CCA60}"/>
              </a:ext>
            </a:extLst>
          </p:cNvPr>
          <p:cNvSpPr txBox="1">
            <a:spLocks noChangeArrowheads="1"/>
          </p:cNvSpPr>
          <p:nvPr/>
        </p:nvSpPr>
        <p:spPr bwMode="auto">
          <a:xfrm>
            <a:off x="1965325" y="1644650"/>
            <a:ext cx="6264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sp>
        <p:nvSpPr>
          <p:cNvPr id="15364" name="Rectangle 11">
            <a:extLst>
              <a:ext uri="{FF2B5EF4-FFF2-40B4-BE49-F238E27FC236}">
                <a16:creationId xmlns:a16="http://schemas.microsoft.com/office/drawing/2014/main" id="{C4FE798A-046C-836F-573F-CA6935BF99EB}"/>
              </a:ext>
            </a:extLst>
          </p:cNvPr>
          <p:cNvSpPr>
            <a:spLocks noChangeArrowheads="1"/>
          </p:cNvSpPr>
          <p:nvPr/>
        </p:nvSpPr>
        <p:spPr bwMode="auto">
          <a:xfrm>
            <a:off x="2767013" y="1666875"/>
            <a:ext cx="12520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pic>
        <p:nvPicPr>
          <p:cNvPr id="15365" name="Grafik 1">
            <a:extLst>
              <a:ext uri="{FF2B5EF4-FFF2-40B4-BE49-F238E27FC236}">
                <a16:creationId xmlns:a16="http://schemas.microsoft.com/office/drawing/2014/main" id="{B856A93C-84B5-4AA2-DF50-CC051BB7C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01625"/>
            <a:ext cx="50577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5">
            <a:extLst>
              <a:ext uri="{FF2B5EF4-FFF2-40B4-BE49-F238E27FC236}">
                <a16:creationId xmlns:a16="http://schemas.microsoft.com/office/drawing/2014/main" id="{264991AF-16CA-8262-19CA-5616412ED0D5}"/>
              </a:ext>
            </a:extLst>
          </p:cNvPr>
          <p:cNvSpPr txBox="1">
            <a:spLocks noChangeArrowheads="1"/>
          </p:cNvSpPr>
          <p:nvPr/>
        </p:nvSpPr>
        <p:spPr bwMode="auto">
          <a:xfrm>
            <a:off x="633413" y="1304925"/>
            <a:ext cx="8229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3600" b="1">
                <a:solidFill>
                  <a:schemeClr val="hlink"/>
                </a:solidFill>
              </a:rPr>
              <a:t>Ausbruch des </a:t>
            </a:r>
            <a:r>
              <a:rPr lang="sv-SE" altLang="de-DE" sz="3600" b="1">
                <a:solidFill>
                  <a:schemeClr val="hlink"/>
                </a:solidFill>
              </a:rPr>
              <a:t>Hunga Tonga-Hunga Ha'apai</a:t>
            </a:r>
            <a:endParaRPr lang="de-CH" altLang="de-DE" sz="3600" b="1">
              <a:solidFill>
                <a:schemeClr val="hlink"/>
              </a:solidFill>
            </a:endParaRPr>
          </a:p>
        </p:txBody>
      </p:sp>
      <p:sp>
        <p:nvSpPr>
          <p:cNvPr id="15367" name="Text Box 4">
            <a:extLst>
              <a:ext uri="{FF2B5EF4-FFF2-40B4-BE49-F238E27FC236}">
                <a16:creationId xmlns:a16="http://schemas.microsoft.com/office/drawing/2014/main" id="{E915EB02-4974-069C-4EE0-01E5B5949AD4}"/>
              </a:ext>
            </a:extLst>
          </p:cNvPr>
          <p:cNvSpPr txBox="1">
            <a:spLocks noChangeArrowheads="1"/>
          </p:cNvSpPr>
          <p:nvPr/>
        </p:nvSpPr>
        <p:spPr bwMode="auto">
          <a:xfrm>
            <a:off x="684213" y="5878513"/>
            <a:ext cx="73437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1600">
                <a:cs typeface="Calibri" panose="020F0502020204030204" pitchFamily="34" charset="0"/>
              </a:rPr>
              <a:t>Infraschall-Aufzeichnung im Val Terbi (VTE), Roger Spinner</a:t>
            </a:r>
          </a:p>
        </p:txBody>
      </p:sp>
      <p:pic>
        <p:nvPicPr>
          <p:cNvPr id="15368" name="Grafik 2">
            <a:extLst>
              <a:ext uri="{FF2B5EF4-FFF2-40B4-BE49-F238E27FC236}">
                <a16:creationId xmlns:a16="http://schemas.microsoft.com/office/drawing/2014/main" id="{C840A4B7-5976-3CC4-4FB9-73F62F7CEE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951038"/>
            <a:ext cx="7589838"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Grafik 7">
            <a:extLst>
              <a:ext uri="{FF2B5EF4-FFF2-40B4-BE49-F238E27FC236}">
                <a16:creationId xmlns:a16="http://schemas.microsoft.com/office/drawing/2014/main" id="{67D750CD-FE54-4D7F-3D18-DC67C493E2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12319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4">
            <a:extLst>
              <a:ext uri="{FF2B5EF4-FFF2-40B4-BE49-F238E27FC236}">
                <a16:creationId xmlns:a16="http://schemas.microsoft.com/office/drawing/2014/main" id="{CA2CF243-2E03-13F3-60CA-0EA0C26F4CFF}"/>
              </a:ext>
            </a:extLst>
          </p:cNvPr>
          <p:cNvSpPr txBox="1">
            <a:spLocks noChangeArrowheads="1"/>
          </p:cNvSpPr>
          <p:nvPr/>
        </p:nvSpPr>
        <p:spPr bwMode="auto">
          <a:xfrm>
            <a:off x="1965325" y="1644650"/>
            <a:ext cx="6264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sp>
        <p:nvSpPr>
          <p:cNvPr id="17412" name="Rectangle 11">
            <a:extLst>
              <a:ext uri="{FF2B5EF4-FFF2-40B4-BE49-F238E27FC236}">
                <a16:creationId xmlns:a16="http://schemas.microsoft.com/office/drawing/2014/main" id="{6EF047B6-5582-CBCD-B419-6D513F757C7D}"/>
              </a:ext>
            </a:extLst>
          </p:cNvPr>
          <p:cNvSpPr>
            <a:spLocks noChangeArrowheads="1"/>
          </p:cNvSpPr>
          <p:nvPr/>
        </p:nvSpPr>
        <p:spPr bwMode="auto">
          <a:xfrm>
            <a:off x="2767013" y="1666875"/>
            <a:ext cx="12520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pic>
        <p:nvPicPr>
          <p:cNvPr id="17413" name="Grafik 1">
            <a:extLst>
              <a:ext uri="{FF2B5EF4-FFF2-40B4-BE49-F238E27FC236}">
                <a16:creationId xmlns:a16="http://schemas.microsoft.com/office/drawing/2014/main" id="{B6BEFC76-1565-BE6E-D6F7-5C67A202A8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01625"/>
            <a:ext cx="50577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5">
            <a:extLst>
              <a:ext uri="{FF2B5EF4-FFF2-40B4-BE49-F238E27FC236}">
                <a16:creationId xmlns:a16="http://schemas.microsoft.com/office/drawing/2014/main" id="{AB5FB10C-590E-64BC-069B-2AEAB9F6E576}"/>
              </a:ext>
            </a:extLst>
          </p:cNvPr>
          <p:cNvSpPr txBox="1">
            <a:spLocks noChangeArrowheads="1"/>
          </p:cNvSpPr>
          <p:nvPr/>
        </p:nvSpPr>
        <p:spPr bwMode="auto">
          <a:xfrm>
            <a:off x="633413" y="1304925"/>
            <a:ext cx="8229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3600" b="1">
                <a:solidFill>
                  <a:schemeClr val="hlink"/>
                </a:solidFill>
              </a:rPr>
              <a:t>Ausbruch des </a:t>
            </a:r>
            <a:r>
              <a:rPr lang="sv-SE" altLang="de-DE" sz="3600" b="1">
                <a:solidFill>
                  <a:schemeClr val="hlink"/>
                </a:solidFill>
              </a:rPr>
              <a:t>Hunga Tonga-Hunga Ha'apai</a:t>
            </a:r>
            <a:endParaRPr lang="de-CH" altLang="de-DE" sz="3600" b="1">
              <a:solidFill>
                <a:schemeClr val="hlink"/>
              </a:solidFill>
            </a:endParaRPr>
          </a:p>
        </p:txBody>
      </p:sp>
      <p:sp>
        <p:nvSpPr>
          <p:cNvPr id="17415" name="Text Box 4">
            <a:extLst>
              <a:ext uri="{FF2B5EF4-FFF2-40B4-BE49-F238E27FC236}">
                <a16:creationId xmlns:a16="http://schemas.microsoft.com/office/drawing/2014/main" id="{421AAA93-44C2-264F-C0C9-DE70C74075AD}"/>
              </a:ext>
            </a:extLst>
          </p:cNvPr>
          <p:cNvSpPr txBox="1">
            <a:spLocks noChangeArrowheads="1"/>
          </p:cNvSpPr>
          <p:nvPr/>
        </p:nvSpPr>
        <p:spPr bwMode="auto">
          <a:xfrm>
            <a:off x="684213" y="5878513"/>
            <a:ext cx="73437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1600">
                <a:cs typeface="Calibri" panose="020F0502020204030204" pitchFamily="34" charset="0"/>
              </a:rPr>
              <a:t>Infraschall-Aufzeichnung in Oberentfelden (ENT), Jonas Schenker</a:t>
            </a:r>
          </a:p>
        </p:txBody>
      </p:sp>
      <p:pic>
        <p:nvPicPr>
          <p:cNvPr id="17416" name="Grafik 7">
            <a:extLst>
              <a:ext uri="{FF2B5EF4-FFF2-40B4-BE49-F238E27FC236}">
                <a16:creationId xmlns:a16="http://schemas.microsoft.com/office/drawing/2014/main" id="{449B53D1-AC5D-3C6A-61A5-289B1D4758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 y="3184525"/>
            <a:ext cx="9144001"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rafik 7">
            <a:extLst>
              <a:ext uri="{FF2B5EF4-FFF2-40B4-BE49-F238E27FC236}">
                <a16:creationId xmlns:a16="http://schemas.microsoft.com/office/drawing/2014/main" id="{01E52636-8BB9-7DDF-758C-025202B5B7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12319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4">
            <a:extLst>
              <a:ext uri="{FF2B5EF4-FFF2-40B4-BE49-F238E27FC236}">
                <a16:creationId xmlns:a16="http://schemas.microsoft.com/office/drawing/2014/main" id="{0FBBED61-0528-1C90-030D-E4647D024F88}"/>
              </a:ext>
            </a:extLst>
          </p:cNvPr>
          <p:cNvSpPr txBox="1">
            <a:spLocks noChangeArrowheads="1"/>
          </p:cNvSpPr>
          <p:nvPr/>
        </p:nvSpPr>
        <p:spPr bwMode="auto">
          <a:xfrm>
            <a:off x="1965325" y="1644650"/>
            <a:ext cx="6264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sp>
        <p:nvSpPr>
          <p:cNvPr id="19460" name="Rectangle 11">
            <a:extLst>
              <a:ext uri="{FF2B5EF4-FFF2-40B4-BE49-F238E27FC236}">
                <a16:creationId xmlns:a16="http://schemas.microsoft.com/office/drawing/2014/main" id="{25E578C6-582D-E97E-AB46-BE653E28E55D}"/>
              </a:ext>
            </a:extLst>
          </p:cNvPr>
          <p:cNvSpPr>
            <a:spLocks noChangeArrowheads="1"/>
          </p:cNvSpPr>
          <p:nvPr/>
        </p:nvSpPr>
        <p:spPr bwMode="auto">
          <a:xfrm>
            <a:off x="2767013" y="1666875"/>
            <a:ext cx="12520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CH" altLang="de-DE"/>
          </a:p>
        </p:txBody>
      </p:sp>
      <p:pic>
        <p:nvPicPr>
          <p:cNvPr id="19461" name="Grafik 1">
            <a:extLst>
              <a:ext uri="{FF2B5EF4-FFF2-40B4-BE49-F238E27FC236}">
                <a16:creationId xmlns:a16="http://schemas.microsoft.com/office/drawing/2014/main" id="{78DB6B47-7052-6046-E2D5-57CDA5742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01625"/>
            <a:ext cx="50577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5">
            <a:extLst>
              <a:ext uri="{FF2B5EF4-FFF2-40B4-BE49-F238E27FC236}">
                <a16:creationId xmlns:a16="http://schemas.microsoft.com/office/drawing/2014/main" id="{02507877-113F-0B45-87B1-CBC41F5D1CEF}"/>
              </a:ext>
            </a:extLst>
          </p:cNvPr>
          <p:cNvSpPr txBox="1">
            <a:spLocks noChangeArrowheads="1"/>
          </p:cNvSpPr>
          <p:nvPr/>
        </p:nvSpPr>
        <p:spPr bwMode="auto">
          <a:xfrm>
            <a:off x="633413" y="1304925"/>
            <a:ext cx="8229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3600" b="1">
                <a:solidFill>
                  <a:schemeClr val="hlink"/>
                </a:solidFill>
              </a:rPr>
              <a:t>Ausbruch des </a:t>
            </a:r>
            <a:r>
              <a:rPr lang="sv-SE" altLang="de-DE" sz="3600" b="1">
                <a:solidFill>
                  <a:schemeClr val="hlink"/>
                </a:solidFill>
              </a:rPr>
              <a:t>Hunga Tonga-Hunga Ha'apai</a:t>
            </a:r>
            <a:endParaRPr lang="de-CH" altLang="de-DE" sz="3600" b="1">
              <a:solidFill>
                <a:schemeClr val="hlink"/>
              </a:solidFill>
            </a:endParaRPr>
          </a:p>
        </p:txBody>
      </p:sp>
      <p:sp>
        <p:nvSpPr>
          <p:cNvPr id="19463" name="Text Box 4">
            <a:extLst>
              <a:ext uri="{FF2B5EF4-FFF2-40B4-BE49-F238E27FC236}">
                <a16:creationId xmlns:a16="http://schemas.microsoft.com/office/drawing/2014/main" id="{8FDE23B1-88F2-E6AE-A0E2-8068CF08CECD}"/>
              </a:ext>
            </a:extLst>
          </p:cNvPr>
          <p:cNvSpPr txBox="1">
            <a:spLocks noChangeArrowheads="1"/>
          </p:cNvSpPr>
          <p:nvPr/>
        </p:nvSpPr>
        <p:spPr bwMode="auto">
          <a:xfrm>
            <a:off x="684213" y="5878513"/>
            <a:ext cx="73437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CH" altLang="de-DE" sz="1600">
                <a:cs typeface="Calibri" panose="020F0502020204030204" pitchFamily="34" charset="0"/>
              </a:rPr>
              <a:t>Seismische Aufzeichnungen des Schweiz. Erdbebendienstes (SED)</a:t>
            </a:r>
          </a:p>
        </p:txBody>
      </p:sp>
      <p:pic>
        <p:nvPicPr>
          <p:cNvPr id="19464" name="Grafik 2">
            <a:extLst>
              <a:ext uri="{FF2B5EF4-FFF2-40B4-BE49-F238E27FC236}">
                <a16:creationId xmlns:a16="http://schemas.microsoft.com/office/drawing/2014/main" id="{C5D72452-480B-1C71-ECF0-BD05C447E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952625"/>
            <a:ext cx="69484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theme/theme1.xml><?xml version="1.0" encoding="utf-8"?>
<a:theme xmlns:a="http://schemas.openxmlformats.org/drawingml/2006/main" name="1_Blue and ribbons template Segoe_TP010286705">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1645</Words>
  <Application>Microsoft Office PowerPoint</Application>
  <PresentationFormat>Bildschirmpräsentation (4:3)</PresentationFormat>
  <Paragraphs>89</Paragraphs>
  <Slides>12</Slides>
  <Notes>12</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12</vt:i4>
      </vt:variant>
    </vt:vector>
  </HeadingPairs>
  <TitlesOfParts>
    <vt:vector size="15" baseType="lpstr">
      <vt:lpstr>Calibri</vt:lpstr>
      <vt:lpstr>Arial</vt:lpstr>
      <vt:lpstr>1_Blue and ribbons template Segoe_TP010286705</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Jonas Schenker</dc:creator>
  <cp:lastModifiedBy>Jonas Schenker</cp:lastModifiedBy>
  <cp:revision>139</cp:revision>
  <dcterms:modified xsi:type="dcterms:W3CDTF">2023-09-10T11:31:52Z</dcterms:modified>
</cp:coreProperties>
</file>